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6" r:id="rId4"/>
    <p:sldId id="259" r:id="rId5"/>
    <p:sldId id="268" r:id="rId6"/>
    <p:sldId id="269" r:id="rId7"/>
    <p:sldId id="271" r:id="rId8"/>
    <p:sldId id="272" r:id="rId9"/>
    <p:sldId id="270" r:id="rId10"/>
    <p:sldId id="267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29A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6D3E-BAF3-4708-98A1-6AA82B0D8264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F155-3925-4113-9D3F-D9866F36C3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6D3E-BAF3-4708-98A1-6AA82B0D8264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F155-3925-4113-9D3F-D9866F36C3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6D3E-BAF3-4708-98A1-6AA82B0D8264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F155-3925-4113-9D3F-D9866F36C3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6D3E-BAF3-4708-98A1-6AA82B0D8264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F155-3925-4113-9D3F-D9866F36C3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6D3E-BAF3-4708-98A1-6AA82B0D8264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F155-3925-4113-9D3F-D9866F36C3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6D3E-BAF3-4708-98A1-6AA82B0D8264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F155-3925-4113-9D3F-D9866F36C3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6D3E-BAF3-4708-98A1-6AA82B0D8264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F155-3925-4113-9D3F-D9866F36C3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6D3E-BAF3-4708-98A1-6AA82B0D8264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F155-3925-4113-9D3F-D9866F36C3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6D3E-BAF3-4708-98A1-6AA82B0D8264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F155-3925-4113-9D3F-D9866F36C3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6D3E-BAF3-4708-98A1-6AA82B0D8264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F155-3925-4113-9D3F-D9866F36C3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6D3E-BAF3-4708-98A1-6AA82B0D8264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F155-3925-4113-9D3F-D9866F36C3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96D3E-BAF3-4708-98A1-6AA82B0D8264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F155-3925-4113-9D3F-D9866F36C3E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060" y="1916832"/>
            <a:ext cx="5386411" cy="19697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A manual on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rgbClr val="9B29A7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‘HOW TO DREAM’</a:t>
            </a:r>
          </a:p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With FM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5661248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n>
                  <a:solidFill>
                    <a:srgbClr val="9B29A7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By Diana </a:t>
            </a:r>
            <a:r>
              <a:rPr lang="en-GB" sz="2000" b="1" dirty="0" err="1" smtClean="0">
                <a:ln>
                  <a:solidFill>
                    <a:srgbClr val="9B29A7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Simkauskaite</a:t>
            </a:r>
            <a:endParaRPr lang="en-GB" sz="2000" b="1" dirty="0" smtClean="0">
              <a:ln>
                <a:solidFill>
                  <a:srgbClr val="9B29A7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000" b="1" dirty="0" smtClean="0">
                <a:ln>
                  <a:solidFill>
                    <a:srgbClr val="9B29A7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Pearl Orchid</a:t>
            </a:r>
            <a:endParaRPr lang="en-GB" sz="2000" b="1" dirty="0">
              <a:ln>
                <a:solidFill>
                  <a:srgbClr val="9B29A7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204864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n w="3175">
                  <a:solidFill>
                    <a:schemeClr val="tx1"/>
                  </a:solidFill>
                </a:ln>
                <a:solidFill>
                  <a:srgbClr val="9B29A7"/>
                </a:solidFill>
                <a:latin typeface="Colonna MT" pitchFamily="82" charset="0"/>
              </a:rPr>
              <a:t>Goals are dreams with deadlines. </a:t>
            </a:r>
          </a:p>
          <a:p>
            <a:pPr algn="ctr"/>
            <a:r>
              <a:rPr lang="en-GB" sz="3200" dirty="0" smtClean="0">
                <a:solidFill>
                  <a:srgbClr val="9B29A7"/>
                </a:solidFill>
                <a:latin typeface="Colonna MT" pitchFamily="82" charset="0"/>
              </a:rPr>
              <a:t>Diana </a:t>
            </a:r>
            <a:r>
              <a:rPr lang="en-GB" sz="3200" dirty="0" err="1" smtClean="0">
                <a:solidFill>
                  <a:srgbClr val="9B29A7"/>
                </a:solidFill>
                <a:latin typeface="Colonna MT" pitchFamily="82" charset="0"/>
              </a:rPr>
              <a:t>Scharf</a:t>
            </a:r>
            <a:r>
              <a:rPr lang="en-GB" sz="3200" dirty="0" smtClean="0">
                <a:solidFill>
                  <a:srgbClr val="9B29A7"/>
                </a:solidFill>
                <a:latin typeface="Colonna MT" pitchFamily="82" charset="0"/>
              </a:rPr>
              <a:t> Hunt</a:t>
            </a:r>
            <a:endParaRPr lang="en-GB" sz="3200" dirty="0">
              <a:solidFill>
                <a:srgbClr val="9B29A7"/>
              </a:solidFill>
              <a:latin typeface="Colonna MT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 rot="20673084">
            <a:off x="1424894" y="4137303"/>
            <a:ext cx="2681450" cy="954107"/>
          </a:xfrm>
          <a:prstGeom prst="rect">
            <a:avLst/>
          </a:prstGeom>
          <a:ln w="25400" cmpd="dbl">
            <a:solidFill>
              <a:srgbClr val="9B29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rgbClr val="9B29A7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SET YOUR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5736" y="188640"/>
            <a:ext cx="4870244" cy="19697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Real life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rgbClr val="9B29A7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TESTIMONIALS</a:t>
            </a:r>
          </a:p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from FM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2204864"/>
            <a:ext cx="56886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b="1" dirty="0" smtClean="0">
                <a:ln w="3175">
                  <a:solidFill>
                    <a:schemeClr val="tx1"/>
                  </a:solidFill>
                </a:ln>
                <a:solidFill>
                  <a:srgbClr val="9B29A7"/>
                </a:solidFill>
                <a:latin typeface="Colonna MT" pitchFamily="82" charset="0"/>
              </a:rPr>
              <a:t>Having a dream’s picture on the fridge, meant getting their Mercedes’ arrivals confirmation in next three months!</a:t>
            </a:r>
          </a:p>
          <a:p>
            <a:r>
              <a:rPr lang="en-GB" sz="2400" dirty="0" err="1" smtClean="0">
                <a:solidFill>
                  <a:srgbClr val="9B29A7"/>
                </a:solidFill>
                <a:latin typeface="Colonna MT" pitchFamily="82" charset="0"/>
              </a:rPr>
              <a:t>Birute&amp;Ian</a:t>
            </a:r>
            <a:endParaRPr lang="en-GB" sz="2400" dirty="0" smtClean="0">
              <a:solidFill>
                <a:srgbClr val="9B29A7"/>
              </a:solidFill>
              <a:latin typeface="Colonna MT" pitchFamily="82" charset="0"/>
            </a:endParaRPr>
          </a:p>
          <a:p>
            <a:endParaRPr lang="en-GB" sz="1200" dirty="0" smtClean="0">
              <a:solidFill>
                <a:srgbClr val="9B29A7"/>
              </a:solidFill>
              <a:latin typeface="Colonna MT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b="1" dirty="0" smtClean="0">
                <a:ln w="3175">
                  <a:solidFill>
                    <a:schemeClr val="tx1"/>
                  </a:solidFill>
                </a:ln>
                <a:solidFill>
                  <a:srgbClr val="9B29A7"/>
                </a:solidFill>
                <a:latin typeface="Colonna MT" pitchFamily="82" charset="0"/>
              </a:rPr>
              <a:t>Talking about the plans/dreams made more resources available.</a:t>
            </a:r>
          </a:p>
          <a:p>
            <a:r>
              <a:rPr lang="en-GB" sz="2400" dirty="0" smtClean="0">
                <a:solidFill>
                  <a:srgbClr val="9B29A7"/>
                </a:solidFill>
                <a:latin typeface="Colonna MT" pitchFamily="82" charset="0"/>
              </a:rPr>
              <a:t>Diana</a:t>
            </a:r>
          </a:p>
          <a:p>
            <a:endParaRPr lang="en-GB" sz="1200" dirty="0" smtClean="0">
              <a:solidFill>
                <a:srgbClr val="9B29A7"/>
              </a:solidFill>
              <a:latin typeface="Colonna MT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b="1" dirty="0" smtClean="0">
                <a:ln w="3175">
                  <a:solidFill>
                    <a:schemeClr val="tx1"/>
                  </a:solidFill>
                </a:ln>
                <a:solidFill>
                  <a:srgbClr val="9B29A7"/>
                </a:solidFill>
                <a:latin typeface="Colonna MT" pitchFamily="82" charset="0"/>
              </a:rPr>
              <a:t>Believing in yourself and your dreams makes all the difference!</a:t>
            </a:r>
          </a:p>
          <a:p>
            <a:r>
              <a:rPr lang="en-GB" sz="2400" dirty="0" err="1" smtClean="0">
                <a:solidFill>
                  <a:srgbClr val="9B29A7"/>
                </a:solidFill>
                <a:latin typeface="Colonna MT" pitchFamily="82" charset="0"/>
              </a:rPr>
              <a:t>Irena&amp;Diana</a:t>
            </a:r>
            <a:endParaRPr lang="en-GB" sz="2400" dirty="0">
              <a:solidFill>
                <a:srgbClr val="9B29A7"/>
              </a:solidFill>
              <a:latin typeface="Colonna MT" pitchFamily="82" charset="0"/>
            </a:endParaRPr>
          </a:p>
        </p:txBody>
      </p:sp>
      <p:pic>
        <p:nvPicPr>
          <p:cNvPr id="14338" name="Picture 2" descr="https://fbcdn-sphotos-a.akamaihd.net/hphotos-ak-snc7/382638_10150481615431154_143604812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574794"/>
            <a:ext cx="2088232" cy="1566174"/>
          </a:xfrm>
          <a:prstGeom prst="rect">
            <a:avLst/>
          </a:prstGeom>
          <a:noFill/>
        </p:spPr>
      </p:pic>
      <p:pic>
        <p:nvPicPr>
          <p:cNvPr id="14340" name="Picture 4" descr="https://fbcdn-sphotos-a.akamaihd.net/hphotos-ak-ash4/317464_10150481615631154_298401044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574794"/>
            <a:ext cx="2088232" cy="1566174"/>
          </a:xfrm>
          <a:prstGeom prst="rect">
            <a:avLst/>
          </a:prstGeom>
          <a:noFill/>
        </p:spPr>
      </p:pic>
      <p:pic>
        <p:nvPicPr>
          <p:cNvPr id="14342" name="Picture 6" descr="https://fbcdn-sphotos-a.akamaihd.net/hphotos-ak-snc6/283686_396458057071263_1719281331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653136"/>
            <a:ext cx="1512168" cy="2016224"/>
          </a:xfrm>
          <a:prstGeom prst="rect">
            <a:avLst/>
          </a:prstGeom>
          <a:noFill/>
        </p:spPr>
      </p:pic>
      <p:pic>
        <p:nvPicPr>
          <p:cNvPr id="7" name="Picture 6" descr="0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4288" y="3212976"/>
            <a:ext cx="1800200" cy="1350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40"/>
                            </p:stCondLst>
                            <p:childTnLst>
                              <p:par>
                                <p:cTn id="2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40"/>
                            </p:stCondLst>
                            <p:childTnLst>
                              <p:par>
                                <p:cTn id="4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80"/>
                            </p:stCondLst>
                            <p:childTnLst>
                              <p:par>
                                <p:cTn id="7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aplanglobalsolution.com/wp-content/uploads/2012/03/Plans-for-Bungal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836712"/>
            <a:ext cx="2178916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www.cosmosmagazine.com/files/imagecache/news/files/20070118_daydre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0739" y="4797152"/>
            <a:ext cx="2453389" cy="2060848"/>
          </a:xfrm>
          <a:prstGeom prst="rect">
            <a:avLst/>
          </a:prstGeom>
          <a:noFill/>
        </p:spPr>
      </p:pic>
      <p:pic>
        <p:nvPicPr>
          <p:cNvPr id="1030" name="Picture 6" descr="http://2.bp.blogspot.com/-iRM59lPQKHI/Ta8zUloS7mI/AAAAAAAABbs/PwZGv2JkWCY/s1600/Mercedes%2B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84236"/>
            <a:ext cx="2422830" cy="1360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http://t3.gstatic.com/images?q=tbn:ANd9GcQiQWK78wR8qUteDCRjY1OQ4BU9N_MUMwz97_MYRmxlF88uVNoNL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090" y="4653136"/>
            <a:ext cx="1150033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4" name="Picture 10" descr="http://t3.gstatic.com/images?q=tbn:ANd9GcTS6bRYYI8e7q_gnJzmw_eZA59u2UozefGcE4ceB7um6h2NaZ14d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4725144"/>
            <a:ext cx="2280646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6" name="Picture 12" descr="http://t0.gstatic.com/images?q=tbn:ANd9GcQEBhrHkRFM2DcaWIrwBJikG7E8UMfWcv45VEvaq5EKiOdSff5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888" y="404664"/>
            <a:ext cx="2628900" cy="1743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8" name="Picture 14" descr="http://t0.gstatic.com/images?q=tbn:ANd9GcQMTzJDzo-WLgc_cCwmR6gOnnuuulH1nsZmRrzfy0eOCein0_Q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2160" y="4725144"/>
            <a:ext cx="1537462" cy="1614686"/>
          </a:xfrm>
          <a:prstGeom prst="rect">
            <a:avLst/>
          </a:prstGeom>
          <a:noFill/>
        </p:spPr>
      </p:pic>
      <p:pic>
        <p:nvPicPr>
          <p:cNvPr id="1040" name="Picture 16" descr="http://t3.gstatic.com/images?q=tbn:ANd9GcTlYBDmFuBRVyJ37zoG2tia_M-9C9MBtsnCp4dmUgM73CheF_8yZ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9362" y="2420888"/>
            <a:ext cx="2082438" cy="15598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42" name="Picture 18" descr="http://t2.gstatic.com/images?q=tbn:ANd9GcRPcYY7ynkDFdrO6ALi4FDF4Elr5uaBuD-1gswbzmQtNJNuI-ML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2708920"/>
            <a:ext cx="1936802" cy="13586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44" name="Picture 20" descr="http://t3.gstatic.com/images?q=tbn:ANd9GcQ32e1ArTFl_TM63n2Qn4np065jqTSD4HOcnZZ9PEv1Ggo8gDHBl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07904" y="2780928"/>
            <a:ext cx="1861914" cy="12390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0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0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0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0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10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10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10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204864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n w="3175">
                  <a:solidFill>
                    <a:schemeClr val="tx1"/>
                  </a:solidFill>
                </a:ln>
                <a:solidFill>
                  <a:srgbClr val="9B29A7"/>
                </a:solidFill>
                <a:latin typeface="Colonna MT" pitchFamily="82" charset="0"/>
              </a:rPr>
              <a:t>Make no little plans, they have no magic to stir men's blood and will not be realized. </a:t>
            </a:r>
          </a:p>
          <a:p>
            <a:pPr algn="ctr"/>
            <a:r>
              <a:rPr lang="en-GB" sz="3200" dirty="0" smtClean="0">
                <a:solidFill>
                  <a:srgbClr val="9B29A7"/>
                </a:solidFill>
                <a:latin typeface="Colonna MT" pitchFamily="82" charset="0"/>
              </a:rPr>
              <a:t>Daniel Burnham</a:t>
            </a:r>
            <a:endParaRPr lang="en-GB" sz="3200" dirty="0">
              <a:solidFill>
                <a:srgbClr val="9B29A7"/>
              </a:solidFill>
              <a:latin typeface="Colonna MT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 rot="20673084">
            <a:off x="1640916" y="4640778"/>
            <a:ext cx="2681450" cy="523220"/>
          </a:xfrm>
          <a:prstGeom prst="rect">
            <a:avLst/>
          </a:prstGeom>
          <a:ln w="25400" cmpd="dbl">
            <a:solidFill>
              <a:srgbClr val="9B29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rgbClr val="9B29A7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DREAM</a:t>
            </a:r>
            <a:r>
              <a:rPr lang="en-US" sz="2800" b="1" cap="all" dirty="0">
                <a:ln w="9000" cmpd="sng">
                  <a:solidFill>
                    <a:srgbClr val="9B29A7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 </a:t>
            </a:r>
            <a:r>
              <a:rPr lang="en-US" sz="2800" b="1" cap="all" dirty="0" smtClean="0">
                <a:ln w="9000" cmpd="sng">
                  <a:solidFill>
                    <a:srgbClr val="9B29A7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big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204864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Colonna MT" pitchFamily="82" charset="0"/>
              </a:rPr>
              <a:t>The best reason for having dreams is that in dreams no reasons are necessary. </a:t>
            </a:r>
            <a:endParaRPr lang="en-GB" sz="3200" b="1" dirty="0">
              <a:ln w="3175">
                <a:solidFill>
                  <a:schemeClr val="tx1"/>
                </a:solidFill>
              </a:ln>
              <a:solidFill>
                <a:srgbClr val="7030A0"/>
              </a:solidFill>
              <a:latin typeface="Colonna MT" pitchFamily="82" charset="0"/>
            </a:endParaRPr>
          </a:p>
          <a:p>
            <a:pPr algn="ctr"/>
            <a:r>
              <a:rPr lang="en-GB" sz="3200" dirty="0" smtClean="0">
                <a:ln w="3175">
                  <a:noFill/>
                </a:ln>
                <a:solidFill>
                  <a:srgbClr val="7030A0"/>
                </a:solidFill>
                <a:latin typeface="Colonna MT" pitchFamily="82" charset="0"/>
              </a:rPr>
              <a:t>Ashleigh Brilliant</a:t>
            </a:r>
            <a:endParaRPr lang="en-GB" sz="3200" dirty="0">
              <a:ln w="3175">
                <a:noFill/>
              </a:ln>
              <a:solidFill>
                <a:srgbClr val="7030A0"/>
              </a:solidFill>
              <a:latin typeface="Colonna MT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 rot="20673084">
            <a:off x="1640916" y="4425335"/>
            <a:ext cx="2681450" cy="954107"/>
          </a:xfrm>
          <a:prstGeom prst="rect">
            <a:avLst/>
          </a:prstGeom>
          <a:ln w="25400" cmpd="dbl">
            <a:solidFill>
              <a:srgbClr val="9B29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rgbClr val="9B29A7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DREAM IMPOSSIBLE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204864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n w="3175">
                  <a:solidFill>
                    <a:schemeClr val="tx1"/>
                  </a:solidFill>
                </a:ln>
                <a:solidFill>
                  <a:srgbClr val="9B29A7"/>
                </a:solidFill>
                <a:latin typeface="Colonna MT" pitchFamily="82" charset="0"/>
              </a:rPr>
              <a:t>Cherish your visions and you dreams, as they are the children of your soul; the blueprints of your ultimate achievements.</a:t>
            </a:r>
          </a:p>
          <a:p>
            <a:pPr algn="ctr"/>
            <a:r>
              <a:rPr lang="en-GB" sz="3200" dirty="0" smtClean="0">
                <a:ln w="3175">
                  <a:noFill/>
                </a:ln>
                <a:solidFill>
                  <a:srgbClr val="9B29A7"/>
                </a:solidFill>
                <a:latin typeface="Colonna MT" pitchFamily="82" charset="0"/>
              </a:rPr>
              <a:t>Napoleon Hill </a:t>
            </a:r>
            <a:endParaRPr lang="en-GB" sz="3200" dirty="0">
              <a:ln w="3175">
                <a:noFill/>
              </a:ln>
              <a:solidFill>
                <a:srgbClr val="9B29A7"/>
              </a:solidFill>
              <a:latin typeface="Colonna MT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 rot="20673084">
            <a:off x="1323647" y="4697218"/>
            <a:ext cx="2681450" cy="1384995"/>
          </a:xfrm>
          <a:prstGeom prst="rect">
            <a:avLst/>
          </a:prstGeom>
          <a:ln w="25400" cmpd="dbl">
            <a:solidFill>
              <a:srgbClr val="9B29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rgbClr val="9B29A7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CREATE YOUR OWN blueprint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204864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n w="3175">
                  <a:solidFill>
                    <a:schemeClr val="tx1"/>
                  </a:solidFill>
                </a:ln>
                <a:solidFill>
                  <a:srgbClr val="9B29A7"/>
                </a:solidFill>
                <a:latin typeface="Colonna MT" pitchFamily="82" charset="0"/>
              </a:rPr>
              <a:t>Dreams will show you where you are and where you are going. They reveal your destiny.</a:t>
            </a:r>
          </a:p>
          <a:p>
            <a:pPr algn="ctr"/>
            <a:r>
              <a:rPr lang="en-GB" sz="3200" dirty="0" smtClean="0">
                <a:ln w="3175">
                  <a:noFill/>
                </a:ln>
                <a:solidFill>
                  <a:srgbClr val="9B29A7"/>
                </a:solidFill>
                <a:latin typeface="Colonna MT" pitchFamily="82" charset="0"/>
              </a:rPr>
              <a:t>Carl Jung </a:t>
            </a:r>
            <a:endParaRPr lang="en-GB" sz="3200" dirty="0">
              <a:ln w="3175">
                <a:noFill/>
              </a:ln>
              <a:solidFill>
                <a:srgbClr val="9B29A7"/>
              </a:solidFill>
              <a:latin typeface="Colonna MT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 rot="20673084">
            <a:off x="1338266" y="4705001"/>
            <a:ext cx="2681450" cy="954107"/>
          </a:xfrm>
          <a:prstGeom prst="rect">
            <a:avLst/>
          </a:prstGeom>
          <a:ln w="25400" cmpd="dbl">
            <a:solidFill>
              <a:srgbClr val="9B29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rgbClr val="9B29A7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Have a destination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204864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n w="3175">
                  <a:solidFill>
                    <a:schemeClr val="tx1"/>
                  </a:solidFill>
                </a:ln>
                <a:solidFill>
                  <a:srgbClr val="9B29A7"/>
                </a:solidFill>
                <a:latin typeface="Colonna MT" pitchFamily="82" charset="0"/>
              </a:rPr>
              <a:t>Dream and give yourself permission to envision a You that you choose to be. </a:t>
            </a:r>
          </a:p>
          <a:p>
            <a:pPr algn="ctr"/>
            <a:r>
              <a:rPr lang="en-GB" sz="3200" dirty="0" smtClean="0">
                <a:solidFill>
                  <a:srgbClr val="9B29A7"/>
                </a:solidFill>
                <a:latin typeface="Colonna MT" pitchFamily="82" charset="0"/>
              </a:rPr>
              <a:t>Joy Page</a:t>
            </a:r>
            <a:endParaRPr lang="en-GB" sz="3200" dirty="0">
              <a:solidFill>
                <a:srgbClr val="9B29A7"/>
              </a:solidFill>
              <a:latin typeface="Colonna MT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 rot="20673084">
            <a:off x="1640916" y="4425335"/>
            <a:ext cx="2681450" cy="954107"/>
          </a:xfrm>
          <a:prstGeom prst="rect">
            <a:avLst/>
          </a:prstGeom>
          <a:ln w="25400" cmpd="dbl">
            <a:solidFill>
              <a:srgbClr val="9B29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rgbClr val="9B29A7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Be who you want to 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204864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n w="3175">
                  <a:solidFill>
                    <a:schemeClr val="tx1"/>
                  </a:solidFill>
                </a:ln>
                <a:solidFill>
                  <a:srgbClr val="9B29A7"/>
                </a:solidFill>
                <a:latin typeface="Colonna MT" pitchFamily="82" charset="0"/>
              </a:rPr>
              <a:t>All our dreams can come true, if we have the courage to pursue them. </a:t>
            </a:r>
          </a:p>
          <a:p>
            <a:pPr algn="ctr"/>
            <a:r>
              <a:rPr lang="en-GB" sz="3200" dirty="0" smtClean="0">
                <a:solidFill>
                  <a:srgbClr val="9B29A7"/>
                </a:solidFill>
                <a:latin typeface="Colonna MT" pitchFamily="82" charset="0"/>
              </a:rPr>
              <a:t>Walt Disney</a:t>
            </a:r>
            <a:endParaRPr lang="en-GB" sz="3200" dirty="0">
              <a:solidFill>
                <a:srgbClr val="9B29A7"/>
              </a:solidFill>
              <a:latin typeface="Colonna MT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 rot="20673084">
            <a:off x="1649476" y="4488446"/>
            <a:ext cx="2207593" cy="954107"/>
          </a:xfrm>
          <a:prstGeom prst="rect">
            <a:avLst/>
          </a:prstGeom>
          <a:ln w="25400" cmpd="dbl">
            <a:solidFill>
              <a:srgbClr val="9B29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rgbClr val="9B29A7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Dare to dream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204864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n w="3175">
                  <a:solidFill>
                    <a:schemeClr val="tx1"/>
                  </a:solidFill>
                </a:ln>
                <a:solidFill>
                  <a:srgbClr val="9B29A7"/>
                </a:solidFill>
                <a:latin typeface="Colonna MT" pitchFamily="82" charset="0"/>
              </a:rPr>
              <a:t>If you want to make your dreams come true, the first thing you have to do is wake up.</a:t>
            </a:r>
          </a:p>
          <a:p>
            <a:pPr algn="ctr"/>
            <a:r>
              <a:rPr lang="en-GB" sz="3200" dirty="0" smtClean="0">
                <a:solidFill>
                  <a:srgbClr val="9B29A7"/>
                </a:solidFill>
                <a:latin typeface="Colonna MT" pitchFamily="82" charset="0"/>
              </a:rPr>
              <a:t>J.M. Power</a:t>
            </a:r>
            <a:endParaRPr lang="en-GB" sz="3200" dirty="0">
              <a:solidFill>
                <a:srgbClr val="9B29A7"/>
              </a:solidFill>
              <a:latin typeface="Colonna MT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 rot="20673084">
            <a:off x="1651984" y="4506934"/>
            <a:ext cx="2068780" cy="954107"/>
          </a:xfrm>
          <a:prstGeom prst="rect">
            <a:avLst/>
          </a:prstGeom>
          <a:ln w="25400" cmpd="dbl">
            <a:solidFill>
              <a:srgbClr val="9B29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rgbClr val="9B29A7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Get out of bed…</a:t>
            </a:r>
          </a:p>
        </p:txBody>
      </p:sp>
      <p:sp>
        <p:nvSpPr>
          <p:cNvPr id="4" name="Rectangle 3"/>
          <p:cNvSpPr/>
          <p:nvPr/>
        </p:nvSpPr>
        <p:spPr>
          <a:xfrm rot="856084">
            <a:off x="5662122" y="4706537"/>
            <a:ext cx="2305782" cy="954107"/>
          </a:xfrm>
          <a:prstGeom prst="rect">
            <a:avLst/>
          </a:prstGeom>
          <a:ln w="25400" cmpd="dbl">
            <a:solidFill>
              <a:srgbClr val="9B29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rgbClr val="9B29A7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…and make it happen!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243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birute</dc:creator>
  <cp:lastModifiedBy>Grineviciai</cp:lastModifiedBy>
  <cp:revision>19</cp:revision>
  <dcterms:created xsi:type="dcterms:W3CDTF">2012-06-14T21:38:44Z</dcterms:created>
  <dcterms:modified xsi:type="dcterms:W3CDTF">2012-06-15T14:51:13Z</dcterms:modified>
</cp:coreProperties>
</file>