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4" r:id="rId2"/>
    <p:sldId id="292" r:id="rId3"/>
    <p:sldId id="312" r:id="rId4"/>
    <p:sldId id="313" r:id="rId5"/>
    <p:sldId id="325" r:id="rId6"/>
    <p:sldId id="314" r:id="rId7"/>
    <p:sldId id="32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A900"/>
    <a:srgbClr val="F47F0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B776B-B545-4D36-9BF5-D7D738670523}" type="datetimeFigureOut">
              <a:rPr lang="en-GB" smtClean="0"/>
              <a:pPr/>
              <a:t>26/05/2012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3AF0A-019C-4D65-B54A-E2FCE0ADD0C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4657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7C326F-57F1-4694-843C-E51AC916E611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5A2DA4-CD38-4CFD-9368-FC1A2D7FE7CD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5A2DA4-CD38-4CFD-9368-FC1A2D7FE7CD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5A2DA4-CD38-4CFD-9368-FC1A2D7FE7C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5A2DA4-CD38-4CFD-9368-FC1A2D7FE7C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5A2DA4-CD38-4CFD-9368-FC1A2D7FE7C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5A2DA4-CD38-4CFD-9368-FC1A2D7FE7CD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B510-BB9D-418F-B7BD-C440D1821003}" type="datetimeFigureOut">
              <a:rPr lang="en-GB" smtClean="0"/>
              <a:pPr/>
              <a:t>26/05/2012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CCDE-8BAE-463A-9B74-7F8C4F62A0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B510-BB9D-418F-B7BD-C440D1821003}" type="datetimeFigureOut">
              <a:rPr lang="en-GB" smtClean="0"/>
              <a:pPr/>
              <a:t>26/05/2012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CCDE-8BAE-463A-9B74-7F8C4F62A0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B510-BB9D-418F-B7BD-C440D1821003}" type="datetimeFigureOut">
              <a:rPr lang="en-GB" smtClean="0"/>
              <a:pPr/>
              <a:t>26/05/2012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CCDE-8BAE-463A-9B74-7F8C4F62A0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B510-BB9D-418F-B7BD-C440D1821003}" type="datetimeFigureOut">
              <a:rPr lang="en-GB" smtClean="0"/>
              <a:pPr/>
              <a:t>26/05/2012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CCDE-8BAE-463A-9B74-7F8C4F62A0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B510-BB9D-418F-B7BD-C440D1821003}" type="datetimeFigureOut">
              <a:rPr lang="en-GB" smtClean="0"/>
              <a:pPr/>
              <a:t>26/05/2012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CCDE-8BAE-463A-9B74-7F8C4F62A0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B510-BB9D-418F-B7BD-C440D1821003}" type="datetimeFigureOut">
              <a:rPr lang="en-GB" smtClean="0"/>
              <a:pPr/>
              <a:t>26/05/2012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CCDE-8BAE-463A-9B74-7F8C4F62A0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B510-BB9D-418F-B7BD-C440D1821003}" type="datetimeFigureOut">
              <a:rPr lang="en-GB" smtClean="0"/>
              <a:pPr/>
              <a:t>26/05/2012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CCDE-8BAE-463A-9B74-7F8C4F62A0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B510-BB9D-418F-B7BD-C440D1821003}" type="datetimeFigureOut">
              <a:rPr lang="en-GB" smtClean="0"/>
              <a:pPr/>
              <a:t>26/05/2012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CCDE-8BAE-463A-9B74-7F8C4F62A0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B510-BB9D-418F-B7BD-C440D1821003}" type="datetimeFigureOut">
              <a:rPr lang="en-GB" smtClean="0"/>
              <a:pPr/>
              <a:t>26/05/2012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CCDE-8BAE-463A-9B74-7F8C4F62A0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B510-BB9D-418F-B7BD-C440D1821003}" type="datetimeFigureOut">
              <a:rPr lang="en-GB" smtClean="0"/>
              <a:pPr/>
              <a:t>26/05/2012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CCDE-8BAE-463A-9B74-7F8C4F62A0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B510-BB9D-418F-B7BD-C440D1821003}" type="datetimeFigureOut">
              <a:rPr lang="en-GB" smtClean="0"/>
              <a:pPr/>
              <a:t>26/05/2012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CCDE-8BAE-463A-9B74-7F8C4F62A0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9B510-BB9D-418F-B7BD-C440D1821003}" type="datetimeFigureOut">
              <a:rPr lang="en-GB" smtClean="0"/>
              <a:pPr/>
              <a:t>26/05/2012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7CCDE-8BAE-463A-9B74-7F8C4F62A0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M skew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5760640" cy="580284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447" y="0"/>
            <a:ext cx="5554081" cy="659273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03648" y="563196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GB" sz="48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Impact" pitchFamily="34" charset="0"/>
              </a:rPr>
              <a:t>TERRI OKE</a:t>
            </a:r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1259632" y="2996952"/>
            <a:ext cx="6840760" cy="12961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81320" dir="3080412" algn="ctr" rotWithShape="0">
                    <a:schemeClr val="tx1"/>
                  </a:outerShdw>
                </a:effectLst>
                <a:latin typeface="Impact"/>
              </a:rPr>
              <a:t>Doing 300 Points</a:t>
            </a:r>
            <a:endParaRPr lang="en-GB" sz="60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81320" dir="3080412" algn="ctr" rotWithShape="0">
                  <a:schemeClr val="tx1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rot="5400000">
            <a:off x="-2763180" y="2763180"/>
            <a:ext cx="6858000" cy="13316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2403" y="332656"/>
            <a:ext cx="1259237" cy="142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331640" y="1340768"/>
            <a:ext cx="78123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endParaRPr lang="en-GB" sz="2800" dirty="0" smtClean="0">
              <a:gradFill flip="none" rotWithShape="1">
                <a:gsLst>
                  <a:gs pos="0">
                    <a:srgbClr val="F47F0A">
                      <a:shade val="30000"/>
                      <a:satMod val="115000"/>
                    </a:srgbClr>
                  </a:gs>
                  <a:gs pos="50000">
                    <a:srgbClr val="F47F0A">
                      <a:shade val="67500"/>
                      <a:satMod val="115000"/>
                    </a:srgbClr>
                  </a:gs>
                  <a:gs pos="100000">
                    <a:srgbClr val="F47F0A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atin typeface="Arial Black" pitchFamily="34" charset="0"/>
              <a:cs typeface="Lao UI" pitchFamily="34" charset="0"/>
            </a:endParaRPr>
          </a:p>
          <a:p>
            <a:r>
              <a:rPr lang="en-GB" sz="2800" i="1" dirty="0" smtClean="0">
                <a:solidFill>
                  <a:srgbClr val="F47F0A"/>
                </a:solidFill>
                <a:latin typeface="Arial Black" pitchFamily="34" charset="0"/>
                <a:cs typeface="Lao UI" pitchFamily="34" charset="0"/>
              </a:rPr>
              <a:t>Well answer these questions first:</a:t>
            </a:r>
          </a:p>
          <a:p>
            <a:endParaRPr lang="en-GB" sz="28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  <a:cs typeface="Lao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Lao UI" pitchFamily="34" charset="0"/>
              </a:rPr>
              <a:t> Do you want to earn any bonus?</a:t>
            </a:r>
          </a:p>
          <a:p>
            <a:pPr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Lao UI" pitchFamily="34" charset="0"/>
              </a:rPr>
              <a:t> Do you want your team to earn any bonus?</a:t>
            </a:r>
          </a:p>
          <a:p>
            <a:pPr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Lao UI" pitchFamily="34" charset="0"/>
              </a:rPr>
              <a:t> Are you in business at all?</a:t>
            </a:r>
          </a:p>
          <a:p>
            <a:pPr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Lao UI" pitchFamily="34" charset="0"/>
              </a:rPr>
              <a:t> Are you Mr Tesco with Mr Sainsbury’s products on display?</a:t>
            </a:r>
            <a:endParaRPr lang="en-GB" sz="2800" dirty="0" smtClean="0">
              <a:gradFill flip="none" rotWithShape="1">
                <a:gsLst>
                  <a:gs pos="0">
                    <a:srgbClr val="F47F0A">
                      <a:shade val="30000"/>
                      <a:satMod val="115000"/>
                    </a:srgbClr>
                  </a:gs>
                  <a:gs pos="50000">
                    <a:srgbClr val="F47F0A">
                      <a:shade val="67500"/>
                      <a:satMod val="115000"/>
                    </a:srgbClr>
                  </a:gs>
                  <a:gs pos="100000">
                    <a:srgbClr val="F47F0A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atin typeface="Arial Black" pitchFamily="34" charset="0"/>
              <a:cs typeface="Lao UI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35496" y="2060848"/>
            <a:ext cx="1224135" cy="3960440"/>
            <a:chOff x="179512" y="2060848"/>
            <a:chExt cx="1224135" cy="3960440"/>
          </a:xfrm>
        </p:grpSpPr>
        <p:sp>
          <p:nvSpPr>
            <p:cNvPr id="11" name="TextBox 10"/>
            <p:cNvSpPr txBox="1"/>
            <p:nvPr/>
          </p:nvSpPr>
          <p:spPr>
            <a:xfrm rot="16200000">
              <a:off x="37695" y="3706121"/>
              <a:ext cx="21471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Training</a:t>
              </a:r>
              <a:endPara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-1385209" y="3625569"/>
              <a:ext cx="39604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800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1">
                      <a:lumMod val="5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mpact" pitchFamily="34" charset="0"/>
                </a:rPr>
                <a:t>TeamEagle-</a:t>
              </a:r>
              <a:r>
                <a:rPr lang="en-GB" sz="4800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mpact" pitchFamily="34" charset="0"/>
                </a:rPr>
                <a:t>FM</a:t>
              </a:r>
              <a:endParaRPr lang="en-GB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mpact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184451" y="188640"/>
            <a:ext cx="79595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mpact" pitchFamily="34" charset="0"/>
              </a:rPr>
              <a:t>Do I have to??</a:t>
            </a:r>
          </a:p>
        </p:txBody>
      </p:sp>
    </p:spTree>
    <p:extLst>
      <p:ext uri="{BB962C8B-B14F-4D97-AF65-F5344CB8AC3E}">
        <p14:creationId xmlns="" xmlns:p14="http://schemas.microsoft.com/office/powerpoint/2010/main" val="149019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rot="5400000">
            <a:off x="-2763180" y="2763180"/>
            <a:ext cx="6858000" cy="13316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2403" y="332656"/>
            <a:ext cx="1259237" cy="142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331640" y="1340768"/>
            <a:ext cx="78123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C000"/>
                </a:solidFill>
                <a:latin typeface="Arial Black" pitchFamily="34" charset="0"/>
                <a:cs typeface="Lao UI" pitchFamily="34" charset="0"/>
              </a:rPr>
              <a:t>If you haven’t learnt from Ian then you need to be the next volunteer!</a:t>
            </a:r>
          </a:p>
          <a:p>
            <a:endParaRPr lang="en-GB" sz="2800" dirty="0" smtClean="0">
              <a:solidFill>
                <a:srgbClr val="FFC000"/>
              </a:solidFill>
              <a:latin typeface="Arial Black" pitchFamily="34" charset="0"/>
              <a:cs typeface="Lao U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Lao UI" pitchFamily="34" charset="0"/>
              </a:rPr>
              <a:t> Use your own products</a:t>
            </a:r>
          </a:p>
          <a:p>
            <a:pPr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Lao UI" pitchFamily="34" charset="0"/>
              </a:rPr>
              <a:t> Save friends from being ripped off</a:t>
            </a:r>
          </a:p>
          <a:p>
            <a:pPr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Lao UI" pitchFamily="34" charset="0"/>
              </a:rPr>
              <a:t> Perfume party – Have fun, get paid</a:t>
            </a:r>
          </a:p>
          <a:p>
            <a:pPr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Lao UI" pitchFamily="34" charset="0"/>
              </a:rPr>
              <a:t> Where are you buying your next gift</a:t>
            </a:r>
            <a:endParaRPr lang="en-GB" sz="2800" dirty="0" smtClean="0">
              <a:gradFill flip="none" rotWithShape="1">
                <a:gsLst>
                  <a:gs pos="0">
                    <a:srgbClr val="F47F0A">
                      <a:shade val="30000"/>
                      <a:satMod val="115000"/>
                    </a:srgbClr>
                  </a:gs>
                  <a:gs pos="50000">
                    <a:srgbClr val="F47F0A">
                      <a:shade val="67500"/>
                      <a:satMod val="115000"/>
                    </a:srgbClr>
                  </a:gs>
                  <a:gs pos="100000">
                    <a:srgbClr val="F47F0A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atin typeface="Arial Black" pitchFamily="34" charset="0"/>
              <a:cs typeface="Lao UI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35496" y="2060848"/>
            <a:ext cx="1224135" cy="3960440"/>
            <a:chOff x="179512" y="2060848"/>
            <a:chExt cx="1224135" cy="3960440"/>
          </a:xfrm>
        </p:grpSpPr>
        <p:sp>
          <p:nvSpPr>
            <p:cNvPr id="11" name="TextBox 10"/>
            <p:cNvSpPr txBox="1"/>
            <p:nvPr/>
          </p:nvSpPr>
          <p:spPr>
            <a:xfrm rot="16200000">
              <a:off x="37695" y="3706121"/>
              <a:ext cx="21471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Training</a:t>
              </a:r>
              <a:endPara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-1385209" y="3625569"/>
              <a:ext cx="39604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800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1">
                      <a:lumMod val="5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mpact" pitchFamily="34" charset="0"/>
                </a:rPr>
                <a:t>TeamEagle-</a:t>
              </a:r>
              <a:r>
                <a:rPr lang="en-GB" sz="4800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mpact" pitchFamily="34" charset="0"/>
                </a:rPr>
                <a:t>FM</a:t>
              </a:r>
              <a:endParaRPr lang="en-GB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mpact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184451" y="188640"/>
            <a:ext cx="79595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mpact" pitchFamily="34" charset="0"/>
              </a:rPr>
              <a:t>Okay so I have to but How?</a:t>
            </a:r>
          </a:p>
        </p:txBody>
      </p:sp>
    </p:spTree>
    <p:extLst>
      <p:ext uri="{BB962C8B-B14F-4D97-AF65-F5344CB8AC3E}">
        <p14:creationId xmlns="" xmlns:p14="http://schemas.microsoft.com/office/powerpoint/2010/main" val="149019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rot="5400000">
            <a:off x="-2763180" y="2763180"/>
            <a:ext cx="6858000" cy="13316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2403" y="332656"/>
            <a:ext cx="1259237" cy="142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331640" y="1988840"/>
            <a:ext cx="78123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Lao UI" pitchFamily="34" charset="0"/>
              </a:rPr>
              <a:t>Do you want to earn any bonus?</a:t>
            </a:r>
          </a:p>
          <a:p>
            <a:pPr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Lao UI" pitchFamily="34" charset="0"/>
              </a:rPr>
              <a:t> Do you want your team to earn any bonus?</a:t>
            </a:r>
          </a:p>
          <a:p>
            <a:pPr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Lao UI" pitchFamily="34" charset="0"/>
              </a:rPr>
              <a:t> Are you in business at all?</a:t>
            </a:r>
          </a:p>
          <a:p>
            <a:pPr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Lao UI" pitchFamily="34" charset="0"/>
              </a:rPr>
              <a:t> Are you Mr Tesco with Mr Sainsbury’s products on display?</a:t>
            </a:r>
            <a:endParaRPr lang="en-GB" sz="2800" dirty="0" smtClean="0">
              <a:gradFill flip="none" rotWithShape="1">
                <a:gsLst>
                  <a:gs pos="0">
                    <a:srgbClr val="F47F0A">
                      <a:shade val="30000"/>
                      <a:satMod val="115000"/>
                    </a:srgbClr>
                  </a:gs>
                  <a:gs pos="50000">
                    <a:srgbClr val="F47F0A">
                      <a:shade val="67500"/>
                      <a:satMod val="115000"/>
                    </a:srgbClr>
                  </a:gs>
                  <a:gs pos="100000">
                    <a:srgbClr val="F47F0A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atin typeface="Arial Black" pitchFamily="34" charset="0"/>
              <a:cs typeface="Lao UI" pitchFamily="34" charset="0"/>
            </a:endParaRPr>
          </a:p>
        </p:txBody>
      </p:sp>
      <p:grpSp>
        <p:nvGrpSpPr>
          <p:cNvPr id="2" name="Group 7"/>
          <p:cNvGrpSpPr/>
          <p:nvPr/>
        </p:nvGrpSpPr>
        <p:grpSpPr>
          <a:xfrm>
            <a:off x="35496" y="2060848"/>
            <a:ext cx="1224135" cy="3960440"/>
            <a:chOff x="179512" y="2060848"/>
            <a:chExt cx="1224135" cy="3960440"/>
          </a:xfrm>
        </p:grpSpPr>
        <p:sp>
          <p:nvSpPr>
            <p:cNvPr id="11" name="TextBox 10"/>
            <p:cNvSpPr txBox="1"/>
            <p:nvPr/>
          </p:nvSpPr>
          <p:spPr>
            <a:xfrm rot="16200000">
              <a:off x="37695" y="3706121"/>
              <a:ext cx="21471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Training</a:t>
              </a:r>
              <a:endPara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-1385209" y="3625569"/>
              <a:ext cx="39604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800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1">
                      <a:lumMod val="5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mpact" pitchFamily="34" charset="0"/>
                </a:rPr>
                <a:t>TeamEagle-</a:t>
              </a:r>
              <a:r>
                <a:rPr lang="en-GB" sz="4800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mpact" pitchFamily="34" charset="0"/>
                </a:rPr>
                <a:t>FM</a:t>
              </a:r>
              <a:endParaRPr lang="en-GB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mpact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184451" y="188640"/>
            <a:ext cx="79595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mpact" pitchFamily="34" charset="0"/>
              </a:rPr>
              <a:t>But every month??</a:t>
            </a:r>
          </a:p>
        </p:txBody>
      </p:sp>
    </p:spTree>
    <p:extLst>
      <p:ext uri="{BB962C8B-B14F-4D97-AF65-F5344CB8AC3E}">
        <p14:creationId xmlns="" xmlns:p14="http://schemas.microsoft.com/office/powerpoint/2010/main" val="149019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rot="5400000">
            <a:off x="-2763180" y="2763180"/>
            <a:ext cx="6858000" cy="13316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2403" y="332656"/>
            <a:ext cx="1259237" cy="142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331640" y="1844824"/>
            <a:ext cx="78123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Lao UI" pitchFamily="34" charset="0"/>
              </a:rPr>
              <a:t>At the start of the month.</a:t>
            </a:r>
          </a:p>
          <a:p>
            <a:r>
              <a:rPr lang="en-GB" sz="2800" dirty="0" smtClean="0">
                <a:solidFill>
                  <a:srgbClr val="FFC000"/>
                </a:solidFill>
                <a:latin typeface="Arial Black" pitchFamily="34" charset="0"/>
                <a:cs typeface="Lao UI" pitchFamily="34" charset="0"/>
              </a:rPr>
              <a:t>Why??</a:t>
            </a:r>
          </a:p>
          <a:p>
            <a:pPr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Lao UI" pitchFamily="34" charset="0"/>
              </a:rPr>
              <a:t>You would be replacing products you used in the month right?</a:t>
            </a:r>
          </a:p>
          <a:p>
            <a:pPr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Lao UI" pitchFamily="34" charset="0"/>
              </a:rPr>
              <a:t> You want your team to duplicate you right?</a:t>
            </a:r>
          </a:p>
          <a:p>
            <a:pPr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Lao UI" pitchFamily="34" charset="0"/>
              </a:rPr>
              <a:t> You want to help your team right?</a:t>
            </a:r>
          </a:p>
          <a:p>
            <a:pPr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Lao UI" pitchFamily="34" charset="0"/>
              </a:rPr>
              <a:t> You are going for a new level right?</a:t>
            </a:r>
          </a:p>
          <a:p>
            <a:pPr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Lao UI" pitchFamily="34" charset="0"/>
              </a:rPr>
              <a:t> You want time to get new prospects right?</a:t>
            </a:r>
          </a:p>
          <a:p>
            <a:r>
              <a:rPr lang="en-GB" sz="2800" dirty="0" smtClean="0">
                <a:solidFill>
                  <a:srgbClr val="C00000"/>
                </a:solidFill>
                <a:latin typeface="Arial Black" pitchFamily="34" charset="0"/>
                <a:cs typeface="Lao UI" pitchFamily="34" charset="0"/>
              </a:rPr>
              <a:t>So do it at the start of the month!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35496" y="2060848"/>
            <a:ext cx="1224135" cy="3960440"/>
            <a:chOff x="179512" y="2060848"/>
            <a:chExt cx="1224135" cy="3960440"/>
          </a:xfrm>
        </p:grpSpPr>
        <p:sp>
          <p:nvSpPr>
            <p:cNvPr id="11" name="TextBox 10"/>
            <p:cNvSpPr txBox="1"/>
            <p:nvPr/>
          </p:nvSpPr>
          <p:spPr>
            <a:xfrm rot="16200000">
              <a:off x="37695" y="3706121"/>
              <a:ext cx="21471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Training</a:t>
              </a:r>
              <a:endPara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-1385209" y="3625569"/>
              <a:ext cx="39604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800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1">
                      <a:lumMod val="5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mpact" pitchFamily="34" charset="0"/>
                </a:rPr>
                <a:t>TeamEagle-</a:t>
              </a:r>
              <a:r>
                <a:rPr lang="en-GB" sz="4800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mpact" pitchFamily="34" charset="0"/>
                </a:rPr>
                <a:t>FM</a:t>
              </a:r>
              <a:endParaRPr lang="en-GB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mpact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184451" y="188640"/>
            <a:ext cx="79595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mpact" pitchFamily="34" charset="0"/>
              </a:rPr>
              <a:t>Okay, okay, so when ?</a:t>
            </a:r>
          </a:p>
        </p:txBody>
      </p:sp>
    </p:spTree>
    <p:extLst>
      <p:ext uri="{BB962C8B-B14F-4D97-AF65-F5344CB8AC3E}">
        <p14:creationId xmlns="" xmlns:p14="http://schemas.microsoft.com/office/powerpoint/2010/main" val="149019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rot="5400000">
            <a:off x="-2763180" y="2763180"/>
            <a:ext cx="6858000" cy="13316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2403" y="332656"/>
            <a:ext cx="1259237" cy="142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331640" y="1340768"/>
            <a:ext cx="78123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Lao UI" pitchFamily="34" charset="0"/>
              </a:rPr>
              <a:t>You have got to reach Golden Magnolia before you can be Diamond! </a:t>
            </a:r>
          </a:p>
          <a:p>
            <a:endParaRPr lang="en-GB" sz="28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  <a:cs typeface="Lao UI" pitchFamily="34" charset="0"/>
            </a:endParaRPr>
          </a:p>
          <a:p>
            <a:r>
              <a:rPr lang="en-GB" sz="2800" dirty="0" smtClean="0">
                <a:solidFill>
                  <a:srgbClr val="FFC000"/>
                </a:solidFill>
                <a:latin typeface="Arial Black" pitchFamily="34" charset="0"/>
                <a:cs typeface="Lao UI" pitchFamily="34" charset="0"/>
              </a:rPr>
              <a:t>750 people X 40 points = 21%</a:t>
            </a:r>
          </a:p>
          <a:p>
            <a:r>
              <a:rPr lang="en-GB" sz="2800" dirty="0" smtClean="0">
                <a:solidFill>
                  <a:srgbClr val="FFC000"/>
                </a:solidFill>
                <a:latin typeface="Arial Black" pitchFamily="34" charset="0"/>
                <a:cs typeface="Lao UI" pitchFamily="34" charset="0"/>
              </a:rPr>
              <a:t>100 people X 300 points = 21%</a:t>
            </a:r>
          </a:p>
          <a:p>
            <a:endParaRPr lang="en-GB" sz="28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  <a:cs typeface="Lao UI" pitchFamily="34" charset="0"/>
            </a:endParaRPr>
          </a:p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Lao UI" pitchFamily="34" charset="0"/>
              </a:rPr>
              <a:t>Now do you want to do it the hard way or the easy way??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35496" y="2060848"/>
            <a:ext cx="1224135" cy="3960440"/>
            <a:chOff x="179512" y="2060848"/>
            <a:chExt cx="1224135" cy="3960440"/>
          </a:xfrm>
        </p:grpSpPr>
        <p:sp>
          <p:nvSpPr>
            <p:cNvPr id="11" name="TextBox 10"/>
            <p:cNvSpPr txBox="1"/>
            <p:nvPr/>
          </p:nvSpPr>
          <p:spPr>
            <a:xfrm rot="16200000">
              <a:off x="37695" y="3706121"/>
              <a:ext cx="21471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Training</a:t>
              </a:r>
              <a:endPara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-1385209" y="3625569"/>
              <a:ext cx="39604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800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1">
                      <a:lumMod val="5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mpact" pitchFamily="34" charset="0"/>
                </a:rPr>
                <a:t>TeamEagle-</a:t>
              </a:r>
              <a:r>
                <a:rPr lang="en-GB" sz="4800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mpact" pitchFamily="34" charset="0"/>
                </a:rPr>
                <a:t>FM</a:t>
              </a:r>
              <a:endParaRPr lang="en-GB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mpact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184451" y="188640"/>
            <a:ext cx="79595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mpact" pitchFamily="34" charset="0"/>
              </a:rPr>
              <a:t>Do the maths!</a:t>
            </a:r>
          </a:p>
        </p:txBody>
      </p:sp>
    </p:spTree>
    <p:extLst>
      <p:ext uri="{BB962C8B-B14F-4D97-AF65-F5344CB8AC3E}">
        <p14:creationId xmlns="" xmlns:p14="http://schemas.microsoft.com/office/powerpoint/2010/main" val="149019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rot="5400000">
            <a:off x="-2763180" y="2763180"/>
            <a:ext cx="6858000" cy="13316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2403" y="332656"/>
            <a:ext cx="1259237" cy="142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331640" y="1988840"/>
            <a:ext cx="7812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Lao UI" pitchFamily="34" charset="0"/>
              </a:rPr>
              <a:t> 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35496" y="2060848"/>
            <a:ext cx="1224135" cy="3960440"/>
            <a:chOff x="179512" y="2060848"/>
            <a:chExt cx="1224135" cy="3960440"/>
          </a:xfrm>
        </p:grpSpPr>
        <p:sp>
          <p:nvSpPr>
            <p:cNvPr id="11" name="TextBox 10"/>
            <p:cNvSpPr txBox="1"/>
            <p:nvPr/>
          </p:nvSpPr>
          <p:spPr>
            <a:xfrm rot="16200000">
              <a:off x="37695" y="3706121"/>
              <a:ext cx="21471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itchFamily="34" charset="0"/>
                </a:rPr>
                <a:t>Training</a:t>
              </a:r>
              <a:endPara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-1385209" y="3625569"/>
              <a:ext cx="39604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800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chemeClr val="accent1">
                      <a:lumMod val="5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mpact" pitchFamily="34" charset="0"/>
                </a:rPr>
                <a:t>TeamEagle-</a:t>
              </a:r>
              <a:r>
                <a:rPr lang="en-GB" sz="4800" b="1" dirty="0" smtClean="0">
                  <a:ln w="19050">
                    <a:solidFill>
                      <a:schemeClr val="tx2">
                        <a:tint val="1000"/>
                      </a:schemeClr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Impact" pitchFamily="34" charset="0"/>
                </a:rPr>
                <a:t>FM</a:t>
              </a:r>
              <a:endParaRPr lang="en-GB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mpact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184451" y="188640"/>
            <a:ext cx="795954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Impact" pitchFamily="34" charset="0"/>
              </a:rPr>
              <a:t>Terri stop being a baby and grow up!</a:t>
            </a:r>
          </a:p>
          <a:p>
            <a:pPr algn="ctr"/>
            <a:endParaRPr lang="en-GB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Impact" pitchFamily="34" charset="0"/>
            </a:endParaRPr>
          </a:p>
        </p:txBody>
      </p:sp>
      <p:pic>
        <p:nvPicPr>
          <p:cNvPr id="14" name="Picture 13" descr="Tantru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41050" y="2204864"/>
            <a:ext cx="5871310" cy="39054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9019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4350</TotalTime>
  <Words>305</Words>
  <Application>Microsoft Office PowerPoint</Application>
  <PresentationFormat>On-screen Show (4:3)</PresentationFormat>
  <Paragraphs>59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</dc:creator>
  <cp:lastModifiedBy>Grineviciai</cp:lastModifiedBy>
  <cp:revision>260</cp:revision>
  <dcterms:created xsi:type="dcterms:W3CDTF">2010-10-16T22:44:54Z</dcterms:created>
  <dcterms:modified xsi:type="dcterms:W3CDTF">2012-05-26T07:13:16Z</dcterms:modified>
</cp:coreProperties>
</file>