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0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B9D55-6D85-427D-B517-0FCE7FE6A883}" type="datetimeFigureOut">
              <a:rPr lang="en-GB" smtClean="0"/>
              <a:pPr/>
              <a:t>05/07/2012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6694512" cy="18746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Becoming a Professional Network </a:t>
            </a:r>
            <a:r>
              <a:rPr lang="en-GB" dirty="0" smtClean="0"/>
              <a:t>Marketer</a:t>
            </a:r>
            <a:br>
              <a:rPr lang="en-GB" dirty="0" smtClean="0"/>
            </a:br>
            <a:r>
              <a:rPr lang="en-GB" dirty="0" smtClean="0"/>
              <a:t>Part 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Gediminas Grinevicius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Limiting Belief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around here are different</a:t>
            </a:r>
          </a:p>
          <a:p>
            <a:r>
              <a:rPr lang="en-GB" dirty="0" smtClean="0"/>
              <a:t>My family/friends/colleagues are different</a:t>
            </a:r>
          </a:p>
          <a:p>
            <a:pPr lvl="1"/>
            <a:r>
              <a:rPr lang="en-GB" dirty="0" smtClean="0"/>
              <a:t>Do they care about their families?</a:t>
            </a:r>
          </a:p>
          <a:p>
            <a:pPr lvl="1"/>
            <a:r>
              <a:rPr lang="en-GB" dirty="0" smtClean="0"/>
              <a:t>Do they like to make money?</a:t>
            </a:r>
          </a:p>
          <a:p>
            <a:pPr lvl="1"/>
            <a:r>
              <a:rPr lang="en-GB" dirty="0" smtClean="0"/>
              <a:t>Do they mind working hard in order to earn money?</a:t>
            </a:r>
          </a:p>
          <a:p>
            <a:pPr lvl="1"/>
            <a:r>
              <a:rPr lang="en-GB" dirty="0" smtClean="0"/>
              <a:t>Are they caring and loving people?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Mentor – someone who consistently demonstrates what’s possible.</a:t>
            </a:r>
          </a:p>
          <a:p>
            <a:r>
              <a:rPr lang="en-GB" dirty="0" smtClean="0"/>
              <a:t>They have done it – and are accessible to share the skills.</a:t>
            </a:r>
          </a:p>
          <a:p>
            <a:r>
              <a:rPr lang="en-GB" dirty="0" smtClean="0"/>
              <a:t>Find a mentor – a leader that will work with you from your </a:t>
            </a:r>
            <a:r>
              <a:rPr lang="en-GB" dirty="0" err="1" smtClean="0"/>
              <a:t>upline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‘’Viral </a:t>
            </a:r>
            <a:r>
              <a:rPr lang="en-GB" b="1" dirty="0" err="1" smtClean="0"/>
              <a:t>Legenditis</a:t>
            </a:r>
            <a:r>
              <a:rPr lang="en-GB" b="1" dirty="0" smtClean="0"/>
              <a:t>’’ </a:t>
            </a:r>
            <a:r>
              <a:rPr lang="en-GB" dirty="0" smtClean="0"/>
              <a:t>– inflammation of a head brought on by undue edification</a:t>
            </a:r>
          </a:p>
          <a:p>
            <a:r>
              <a:rPr lang="en-GB" dirty="0" smtClean="0"/>
              <a:t>Follow the teachings of a leader literally for a year and put on ‘’blinders’’</a:t>
            </a:r>
          </a:p>
          <a:p>
            <a:r>
              <a:rPr lang="en-GB" dirty="0" smtClean="0"/>
              <a:t>Take the teachings and follow to the letter – do not try to modify or change 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Requirements of a mentee:</a:t>
            </a:r>
          </a:p>
          <a:p>
            <a:pPr lvl="1"/>
            <a:r>
              <a:rPr lang="en-GB" dirty="0" smtClean="0"/>
              <a:t>Recruit / Consume / Retail</a:t>
            </a:r>
          </a:p>
          <a:p>
            <a:pPr lvl="1"/>
            <a:r>
              <a:rPr lang="en-GB" dirty="0" smtClean="0"/>
              <a:t>Commit 2 hours a day</a:t>
            </a:r>
          </a:p>
          <a:p>
            <a:pPr lvl="2"/>
            <a:r>
              <a:rPr lang="en-GB" dirty="0" smtClean="0"/>
              <a:t>Phoning</a:t>
            </a:r>
          </a:p>
          <a:p>
            <a:pPr lvl="2"/>
            <a:r>
              <a:rPr lang="en-GB" dirty="0" smtClean="0"/>
              <a:t>Emailing</a:t>
            </a:r>
          </a:p>
          <a:p>
            <a:pPr lvl="2"/>
            <a:r>
              <a:rPr lang="en-GB" dirty="0" smtClean="0"/>
              <a:t>Meeting</a:t>
            </a:r>
          </a:p>
          <a:p>
            <a:pPr lvl="2" algn="ctr">
              <a:buNone/>
            </a:pPr>
            <a:r>
              <a:rPr lang="en-GB" sz="4000" u="sng" dirty="0" smtClean="0"/>
              <a:t>The Process</a:t>
            </a:r>
          </a:p>
          <a:p>
            <a:pPr lvl="1" algn="ctr">
              <a:buNone/>
            </a:pPr>
            <a:r>
              <a:rPr lang="en-GB" dirty="0" smtClean="0"/>
              <a:t>Expose-Present-Validate-Enrol-Support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Hard</a:t>
            </a:r>
          </a:p>
          <a:p>
            <a:r>
              <a:rPr lang="en-GB" dirty="0" smtClean="0"/>
              <a:t>Horrible</a:t>
            </a:r>
            <a:endParaRPr lang="en-GB" dirty="0" smtClean="0"/>
          </a:p>
          <a:p>
            <a:r>
              <a:rPr lang="en-GB" dirty="0" smtClean="0"/>
              <a:t>Sick of saying the same thing</a:t>
            </a:r>
          </a:p>
          <a:p>
            <a:r>
              <a:rPr lang="en-GB" dirty="0" smtClean="0"/>
              <a:t>Boring</a:t>
            </a:r>
          </a:p>
          <a:p>
            <a:r>
              <a:rPr lang="en-GB" dirty="0" smtClean="0"/>
              <a:t>You bet it’s hard</a:t>
            </a:r>
          </a:p>
          <a:p>
            <a:r>
              <a:rPr lang="en-GB" dirty="0" smtClean="0"/>
              <a:t>Miserable</a:t>
            </a:r>
          </a:p>
          <a:p>
            <a:r>
              <a:rPr lang="en-GB" dirty="0" smtClean="0"/>
              <a:t>Rotten</a:t>
            </a:r>
          </a:p>
          <a:p>
            <a:pPr algn="ctr">
              <a:buNone/>
            </a:pPr>
            <a:r>
              <a:rPr lang="en-GB" dirty="0" smtClean="0"/>
              <a:t>That’s why you will be earning £16 000 a month if you follow what I teach!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Professional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Look At Network Marketing as a profession</a:t>
            </a:r>
          </a:p>
          <a:p>
            <a:r>
              <a:rPr lang="en-GB" dirty="0" smtClean="0"/>
              <a:t>Doctor, Lawyer, Teacher</a:t>
            </a:r>
          </a:p>
          <a:p>
            <a:pPr lvl="1"/>
            <a:r>
              <a:rPr lang="en-GB" dirty="0" smtClean="0"/>
              <a:t>How many years of education invested?</a:t>
            </a:r>
          </a:p>
          <a:p>
            <a:pPr lvl="1"/>
            <a:r>
              <a:rPr lang="en-GB" dirty="0" smtClean="0"/>
              <a:t>How many hours of study?</a:t>
            </a:r>
          </a:p>
          <a:p>
            <a:pPr lvl="1"/>
            <a:r>
              <a:rPr lang="en-GB" dirty="0" smtClean="0"/>
              <a:t>How many books red?</a:t>
            </a:r>
          </a:p>
          <a:p>
            <a:pPr lvl="1"/>
            <a:r>
              <a:rPr lang="en-GB" dirty="0" smtClean="0"/>
              <a:t>How many facts and concept you have master of?</a:t>
            </a:r>
          </a:p>
          <a:p>
            <a:r>
              <a:rPr lang="en-GB" dirty="0" smtClean="0"/>
              <a:t>What have you invested to become successful in Network Marketing?</a:t>
            </a:r>
          </a:p>
          <a:p>
            <a:pPr lvl="1"/>
            <a:r>
              <a:rPr lang="en-GB" dirty="0" smtClean="0"/>
              <a:t>Or do you have lottery mentality</a:t>
            </a:r>
          </a:p>
          <a:p>
            <a:pPr lvl="1"/>
            <a:r>
              <a:rPr lang="en-GB" dirty="0" smtClean="0"/>
              <a:t>‘’I’ll give it couple of weeks and see if I get lucky’’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Tipping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More and more people are coming into this industry.</a:t>
            </a:r>
          </a:p>
          <a:p>
            <a:r>
              <a:rPr lang="en-GB" dirty="0" smtClean="0"/>
              <a:t>It will soon be a question not of ‘’Are you involved in network marketing’’ but ‘’Which one are you with?’’ and ‘’What’s your product?</a:t>
            </a:r>
          </a:p>
          <a:p>
            <a:r>
              <a:rPr lang="en-GB" dirty="0" smtClean="0"/>
              <a:t>‘’I am a network marketing professional and a...’’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Creativity at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Prospecting</a:t>
            </a:r>
          </a:p>
          <a:p>
            <a:r>
              <a:rPr lang="en-GB" dirty="0" smtClean="0"/>
              <a:t>Not motivated</a:t>
            </a:r>
          </a:p>
          <a:p>
            <a:pPr lvl="1"/>
            <a:r>
              <a:rPr lang="en-GB" dirty="0" smtClean="0"/>
              <a:t>I don’t know him</a:t>
            </a:r>
          </a:p>
          <a:p>
            <a:pPr lvl="1"/>
            <a:r>
              <a:rPr lang="en-GB" dirty="0" smtClean="0"/>
              <a:t>I don’t have any credibility</a:t>
            </a:r>
          </a:p>
          <a:p>
            <a:pPr lvl="1"/>
            <a:r>
              <a:rPr lang="en-GB" dirty="0" smtClean="0"/>
              <a:t>Oh he’s in a rush</a:t>
            </a:r>
          </a:p>
          <a:p>
            <a:pPr lvl="1"/>
            <a:r>
              <a:rPr lang="en-GB" dirty="0" smtClean="0"/>
              <a:t>I don’t have any materials</a:t>
            </a:r>
          </a:p>
          <a:p>
            <a:r>
              <a:rPr lang="en-GB" dirty="0" smtClean="0"/>
              <a:t>Motivated</a:t>
            </a:r>
          </a:p>
          <a:p>
            <a:pPr lvl="1"/>
            <a:r>
              <a:rPr lang="en-GB" dirty="0" smtClean="0"/>
              <a:t>Looks like entrepreneur</a:t>
            </a:r>
          </a:p>
          <a:p>
            <a:pPr lvl="1"/>
            <a:r>
              <a:rPr lang="en-GB" dirty="0" smtClean="0"/>
              <a:t>How sharp he is</a:t>
            </a:r>
          </a:p>
          <a:p>
            <a:pPr lvl="1"/>
            <a:r>
              <a:rPr lang="en-GB" dirty="0" smtClean="0"/>
              <a:t>Maybe he’s looking for an opportunity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Helping the Belief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66124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Your team members need to BELIEVE</a:t>
            </a:r>
          </a:p>
          <a:p>
            <a:r>
              <a:rPr lang="en-GB" dirty="0" smtClean="0"/>
              <a:t>They need to understand that success is not </a:t>
            </a:r>
            <a:r>
              <a:rPr lang="en-GB" u="sng" dirty="0" smtClean="0"/>
              <a:t>possible </a:t>
            </a:r>
            <a:r>
              <a:rPr lang="en-GB" dirty="0" smtClean="0"/>
              <a:t>but it is </a:t>
            </a:r>
            <a:r>
              <a:rPr lang="en-GB" u="sng" dirty="0" smtClean="0"/>
              <a:t>inevitable</a:t>
            </a:r>
          </a:p>
          <a:p>
            <a:r>
              <a:rPr lang="en-GB" dirty="0" smtClean="0"/>
              <a:t>Tell the new team member to interview 5 biggest leaders in your organisation</a:t>
            </a:r>
          </a:p>
          <a:p>
            <a:pPr lvl="1"/>
            <a:r>
              <a:rPr lang="en-GB" dirty="0" smtClean="0"/>
              <a:t>Make a list of questions</a:t>
            </a:r>
          </a:p>
          <a:p>
            <a:pPr lvl="1"/>
            <a:r>
              <a:rPr lang="en-GB" dirty="0" smtClean="0"/>
              <a:t>How have you started?</a:t>
            </a:r>
          </a:p>
          <a:p>
            <a:pPr lvl="1"/>
            <a:r>
              <a:rPr lang="en-GB" dirty="0" smtClean="0"/>
              <a:t>Who introduced you?</a:t>
            </a:r>
          </a:p>
          <a:p>
            <a:pPr lvl="1"/>
            <a:r>
              <a:rPr lang="en-GB" dirty="0" smtClean="0"/>
              <a:t>Who were the first people you spoke to?</a:t>
            </a:r>
          </a:p>
          <a:p>
            <a:pPr lvl="1"/>
            <a:r>
              <a:rPr lang="en-GB" dirty="0" smtClean="0"/>
              <a:t>How many people?</a:t>
            </a:r>
          </a:p>
          <a:p>
            <a:pPr lvl="1"/>
            <a:r>
              <a:rPr lang="en-GB" dirty="0" smtClean="0"/>
              <a:t>Where did you get them?</a:t>
            </a:r>
          </a:p>
          <a:p>
            <a:pPr lvl="1"/>
            <a:r>
              <a:rPr lang="en-GB" dirty="0" smtClean="0"/>
              <a:t>What’s your story?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I Don’t Know Anyone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Finding people is a skill that you need to develop</a:t>
            </a:r>
          </a:p>
          <a:p>
            <a:pPr lvl="1"/>
            <a:r>
              <a:rPr lang="en-GB" dirty="0" smtClean="0"/>
              <a:t>Posers – never make a list, mental list 2-5 people and approach them poorly</a:t>
            </a:r>
          </a:p>
          <a:p>
            <a:pPr lvl="1"/>
            <a:r>
              <a:rPr lang="en-GB" dirty="0" smtClean="0"/>
              <a:t>Armatures – writes down a list, start to drain the list and become anxious as the list starts running out.</a:t>
            </a:r>
          </a:p>
          <a:p>
            <a:pPr lvl="1"/>
            <a:r>
              <a:rPr lang="en-GB" dirty="0" smtClean="0"/>
              <a:t>Professionals – makes a list and learn how to constantly add to that list. 2-4 a day so they never run out.</a:t>
            </a:r>
          </a:p>
          <a:p>
            <a:pPr lvl="2"/>
            <a:r>
              <a:rPr lang="en-GB" dirty="0" smtClean="0"/>
              <a:t>Active Candidate List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After-Question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Good and Bad questions to ask after the Opportunity Meeting, One-on-One presentation, DVD, or Product Testing :</a:t>
            </a:r>
          </a:p>
          <a:p>
            <a:r>
              <a:rPr lang="en-GB" u="sng" dirty="0" smtClean="0"/>
              <a:t>Bad:</a:t>
            </a:r>
          </a:p>
          <a:p>
            <a:pPr lvl="1"/>
            <a:r>
              <a:rPr lang="en-GB" dirty="0" smtClean="0"/>
              <a:t>What did you think?</a:t>
            </a:r>
          </a:p>
          <a:p>
            <a:pPr lvl="1"/>
            <a:r>
              <a:rPr lang="en-GB" dirty="0" smtClean="0"/>
              <a:t>(it invites critic of it)</a:t>
            </a:r>
          </a:p>
          <a:p>
            <a:r>
              <a:rPr lang="en-GB" u="sng" dirty="0" smtClean="0"/>
              <a:t>Good:</a:t>
            </a:r>
          </a:p>
          <a:p>
            <a:pPr lvl="1"/>
            <a:r>
              <a:rPr lang="en-GB" dirty="0" smtClean="0"/>
              <a:t>What did you like best?</a:t>
            </a:r>
          </a:p>
          <a:p>
            <a:pPr lvl="1"/>
            <a:r>
              <a:rPr lang="en-GB" dirty="0" smtClean="0"/>
              <a:t>(it invites positive thoughts)</a:t>
            </a:r>
          </a:p>
          <a:p>
            <a:pPr lvl="1"/>
            <a:r>
              <a:rPr lang="en-GB" dirty="0" smtClean="0"/>
              <a:t>e.g. money, helping, time freedom, product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Keys for success in Network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Focus (Commitment)</a:t>
            </a:r>
          </a:p>
          <a:p>
            <a:r>
              <a:rPr lang="en-GB" dirty="0" smtClean="0"/>
              <a:t>Consistency</a:t>
            </a:r>
          </a:p>
          <a:p>
            <a:pPr lvl="1"/>
            <a:r>
              <a:rPr lang="en-GB" dirty="0" smtClean="0"/>
              <a:t>People</a:t>
            </a:r>
          </a:p>
          <a:p>
            <a:pPr lvl="1"/>
            <a:r>
              <a:rPr lang="en-GB" dirty="0" smtClean="0"/>
              <a:t>Meeting conditions of compensation plan</a:t>
            </a:r>
          </a:p>
          <a:p>
            <a:pPr lvl="2"/>
            <a:r>
              <a:rPr lang="en-GB" dirty="0" smtClean="0"/>
              <a:t>Life Happens</a:t>
            </a:r>
          </a:p>
          <a:p>
            <a:pPr lvl="3"/>
            <a:r>
              <a:rPr lang="en-GB" dirty="0" smtClean="0"/>
              <a:t>Kids problems</a:t>
            </a:r>
          </a:p>
          <a:p>
            <a:pPr lvl="3"/>
            <a:r>
              <a:rPr lang="en-GB" dirty="0" smtClean="0"/>
              <a:t>Work problems</a:t>
            </a:r>
          </a:p>
          <a:p>
            <a:pPr lvl="3"/>
            <a:r>
              <a:rPr lang="en-GB" dirty="0" smtClean="0"/>
              <a:t>Divorce</a:t>
            </a:r>
          </a:p>
          <a:p>
            <a:pPr lvl="3"/>
            <a:r>
              <a:rPr lang="en-GB" dirty="0" smtClean="0"/>
              <a:t>Failures</a:t>
            </a:r>
          </a:p>
          <a:p>
            <a:pPr lvl="3"/>
            <a:r>
              <a:rPr lang="en-GB" dirty="0" smtClean="0"/>
              <a:t>Debts</a:t>
            </a:r>
          </a:p>
          <a:p>
            <a:pPr lvl="2"/>
            <a:r>
              <a:rPr lang="en-GB" dirty="0" smtClean="0"/>
              <a:t>Will you go through it or get bumped off the cart</a:t>
            </a:r>
          </a:p>
          <a:p>
            <a:pPr lvl="3"/>
            <a:r>
              <a:rPr lang="en-GB" dirty="0" smtClean="0"/>
              <a:t>Go back to work? –where does that lead?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Keys for success in Network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Look for people who are ready for network marketing.</a:t>
            </a:r>
          </a:p>
          <a:p>
            <a:pPr lvl="1"/>
            <a:r>
              <a:rPr lang="en-GB" dirty="0" smtClean="0"/>
              <a:t>Clock Example</a:t>
            </a:r>
          </a:p>
          <a:p>
            <a:pPr lvl="1"/>
            <a:r>
              <a:rPr lang="en-GB" dirty="0" smtClean="0"/>
              <a:t>No convincing</a:t>
            </a:r>
          </a:p>
          <a:p>
            <a:pPr lvl="1"/>
            <a:r>
              <a:rPr lang="en-GB" dirty="0" smtClean="0"/>
              <a:t>Can’t make them</a:t>
            </a:r>
          </a:p>
          <a:p>
            <a:pPr lvl="1"/>
            <a:r>
              <a:rPr lang="en-GB" b="1" dirty="0" smtClean="0"/>
              <a:t>Have to get back to them later!</a:t>
            </a:r>
          </a:p>
          <a:p>
            <a:pPr lvl="2"/>
            <a:r>
              <a:rPr lang="en-GB" dirty="0" smtClean="0"/>
              <a:t>They will be ready one day – they only have a J.O.B</a:t>
            </a:r>
          </a:p>
          <a:p>
            <a:pPr lvl="1"/>
            <a:r>
              <a:rPr lang="en-GB" dirty="0" smtClean="0"/>
              <a:t>If the person is FOCUSED and CONSISTENT in your group then you </a:t>
            </a:r>
            <a:r>
              <a:rPr lang="en-GB" u="sng" dirty="0" smtClean="0"/>
              <a:t>OWE</a:t>
            </a:r>
            <a:r>
              <a:rPr lang="en-GB" dirty="0" smtClean="0"/>
              <a:t> it to them to help build their business.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Keys for success in Network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Key skill – Sponsoring</a:t>
            </a:r>
          </a:p>
          <a:p>
            <a:pPr lvl="1"/>
            <a:r>
              <a:rPr lang="en-GB" dirty="0" smtClean="0"/>
              <a:t>Learn to talk to people</a:t>
            </a:r>
          </a:p>
          <a:p>
            <a:pPr lvl="1"/>
            <a:r>
              <a:rPr lang="en-GB" dirty="0" smtClean="0"/>
              <a:t>Learn to say Hi!/Hi, how are you!? Keep adding...</a:t>
            </a:r>
          </a:p>
          <a:p>
            <a:pPr lvl="1"/>
            <a:r>
              <a:rPr lang="en-GB" dirty="0" smtClean="0"/>
              <a:t>F.F.B.C</a:t>
            </a:r>
          </a:p>
          <a:p>
            <a:pPr lvl="2"/>
            <a:r>
              <a:rPr lang="en-GB" dirty="0" smtClean="0"/>
              <a:t>Friends</a:t>
            </a:r>
          </a:p>
          <a:p>
            <a:pPr lvl="2"/>
            <a:r>
              <a:rPr lang="en-GB" dirty="0" smtClean="0"/>
              <a:t>Family</a:t>
            </a:r>
          </a:p>
          <a:p>
            <a:pPr lvl="2"/>
            <a:r>
              <a:rPr lang="en-GB" dirty="0" smtClean="0"/>
              <a:t>Business</a:t>
            </a:r>
          </a:p>
          <a:p>
            <a:pPr lvl="2"/>
            <a:r>
              <a:rPr lang="en-GB" dirty="0" smtClean="0"/>
              <a:t>Community</a:t>
            </a:r>
          </a:p>
          <a:p>
            <a:pPr lvl="2"/>
            <a:r>
              <a:rPr lang="en-GB" dirty="0" smtClean="0"/>
              <a:t>4 groups of people that everybody have and should speak to first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Keys for success in Network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 cannot afford me</a:t>
            </a:r>
          </a:p>
          <a:p>
            <a:r>
              <a:rPr lang="en-GB" dirty="0" smtClean="0"/>
              <a:t>My hourly rate is too high for you</a:t>
            </a:r>
          </a:p>
          <a:p>
            <a:r>
              <a:rPr lang="en-GB" dirty="0" smtClean="0"/>
              <a:t>However I will work with you for free if:</a:t>
            </a:r>
          </a:p>
          <a:p>
            <a:pPr lvl="1"/>
            <a:r>
              <a:rPr lang="en-GB" dirty="0" smtClean="0"/>
              <a:t>You are FOCUSED</a:t>
            </a:r>
          </a:p>
          <a:p>
            <a:pPr lvl="1"/>
            <a:r>
              <a:rPr lang="en-GB" dirty="0" smtClean="0"/>
              <a:t>You are COMITTED</a:t>
            </a:r>
          </a:p>
          <a:p>
            <a:r>
              <a:rPr lang="en-GB" dirty="0" smtClean="0"/>
              <a:t>I will match your effort:</a:t>
            </a:r>
          </a:p>
          <a:p>
            <a:pPr lvl="1"/>
            <a:r>
              <a:rPr lang="en-GB" dirty="0" smtClean="0"/>
              <a:t>If you push the accelerator – I will</a:t>
            </a:r>
          </a:p>
          <a:p>
            <a:pPr lvl="1"/>
            <a:r>
              <a:rPr lang="en-GB" dirty="0" smtClean="0"/>
              <a:t>If you pull back – I will</a:t>
            </a:r>
          </a:p>
          <a:p>
            <a:pPr lvl="1"/>
            <a:r>
              <a:rPr lang="en-GB" dirty="0" smtClean="0"/>
              <a:t>If I am not working with your team – I am working with somebody else's </a:t>
            </a:r>
          </a:p>
          <a:p>
            <a:pPr lvl="1"/>
            <a:r>
              <a:rPr lang="en-GB" dirty="0" smtClean="0"/>
              <a:t>I am building your 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Keys for success in Network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network marketing we get paid for production</a:t>
            </a:r>
          </a:p>
          <a:p>
            <a:r>
              <a:rPr lang="en-GB" dirty="0" smtClean="0"/>
              <a:t>In traditional jobs there are lots of ‘’slugs’’ who do nothing and sponge off the genuinely working people.</a:t>
            </a:r>
          </a:p>
          <a:p>
            <a:r>
              <a:rPr lang="en-GB" dirty="0" smtClean="0"/>
              <a:t>If you are working hard at work – you are probably earning not only your salary  but a salary for few slugs too. </a:t>
            </a:r>
          </a:p>
          <a:p>
            <a:r>
              <a:rPr lang="en-GB" dirty="0" smtClean="0"/>
              <a:t>Productive people have nothing to be scared about when going into network marketing – because in MLM they can earn much more than in any J.O.B.</a:t>
            </a:r>
            <a:endParaRPr lang="en-GB" dirty="0"/>
          </a:p>
        </p:txBody>
      </p:sp>
      <p:sp>
        <p:nvSpPr>
          <p:cNvPr id="1026" name="AutoShape 2" descr="http://a4.sphotos.ak.fbcdn.net/hphotos-ak-ash4/306910_10151042665896154_2118039907_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PYRAM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8396703" cy="53285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 a relationship</a:t>
            </a:r>
          </a:p>
          <a:p>
            <a:r>
              <a:rPr lang="en-GB" dirty="0" smtClean="0"/>
              <a:t>Get to know a person</a:t>
            </a:r>
          </a:p>
          <a:p>
            <a:r>
              <a:rPr lang="en-GB" dirty="0" smtClean="0"/>
              <a:t>Don’t try to prospect a person on first meeting</a:t>
            </a:r>
          </a:p>
          <a:p>
            <a:r>
              <a:rPr lang="en-GB" dirty="0" smtClean="0"/>
              <a:t>‘’Hi, have a look at my business’’</a:t>
            </a:r>
          </a:p>
          <a:p>
            <a:r>
              <a:rPr lang="en-GB" dirty="0" smtClean="0"/>
              <a:t>Inappropriate/ Unsolicited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Being able to see something before it happens</a:t>
            </a:r>
          </a:p>
          <a:p>
            <a:r>
              <a:rPr lang="en-GB" dirty="0" smtClean="0"/>
              <a:t>Faith in Yourself/Business/Products</a:t>
            </a:r>
          </a:p>
          <a:p>
            <a:r>
              <a:rPr lang="en-GB" dirty="0" smtClean="0"/>
              <a:t>Faith leads to Hope</a:t>
            </a:r>
          </a:p>
          <a:p>
            <a:r>
              <a:rPr lang="en-GB" dirty="0" smtClean="0"/>
              <a:t>Hope leads to Belief</a:t>
            </a:r>
          </a:p>
          <a:p>
            <a:r>
              <a:rPr lang="en-GB" dirty="0" smtClean="0"/>
              <a:t>Belief is:</a:t>
            </a:r>
          </a:p>
          <a:p>
            <a:pPr lvl="1"/>
            <a:r>
              <a:rPr lang="en-GB" dirty="0" smtClean="0"/>
              <a:t>SOLID</a:t>
            </a:r>
          </a:p>
          <a:p>
            <a:pPr lvl="1"/>
            <a:r>
              <a:rPr lang="en-GB" dirty="0" smtClean="0"/>
              <a:t>Unshakable</a:t>
            </a:r>
          </a:p>
          <a:p>
            <a:pPr lvl="1"/>
            <a:r>
              <a:rPr lang="en-GB" dirty="0" smtClean="0"/>
              <a:t>Can’t be moved</a:t>
            </a:r>
          </a:p>
          <a:p>
            <a:r>
              <a:rPr lang="en-GB" dirty="0" smtClean="0"/>
              <a:t>Before you get there – Act As If...</a:t>
            </a:r>
          </a:p>
          <a:p>
            <a:r>
              <a:rPr lang="en-GB" dirty="0" smtClean="0"/>
              <a:t>As a leader - You don’t get to have a down day in front of the whole world/ organisation – Be Strong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Building Trust</a:t>
            </a:r>
          </a:p>
          <a:p>
            <a:r>
              <a:rPr lang="en-GB" dirty="0" smtClean="0"/>
              <a:t>Transferring Belief</a:t>
            </a:r>
          </a:p>
          <a:p>
            <a:pPr lvl="1"/>
            <a:r>
              <a:rPr lang="en-GB" dirty="0" smtClean="0"/>
              <a:t>Tell truth</a:t>
            </a:r>
          </a:p>
          <a:p>
            <a:pPr lvl="1"/>
            <a:r>
              <a:rPr lang="en-GB" dirty="0" smtClean="0"/>
              <a:t>Promoting/Selling</a:t>
            </a:r>
          </a:p>
          <a:p>
            <a:pPr lvl="1"/>
            <a:r>
              <a:rPr lang="en-GB" dirty="0" smtClean="0"/>
              <a:t>Working hard</a:t>
            </a:r>
          </a:p>
          <a:p>
            <a:pPr lvl="1"/>
            <a:r>
              <a:rPr lang="en-GB" dirty="0" smtClean="0"/>
              <a:t>Persistence/ Expectations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994</Words>
  <Application>Microsoft Office PowerPoint</Application>
  <PresentationFormat>On-screen Show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Becoming a Professional Network Marketer Part I</vt:lpstr>
      <vt:lpstr>Keys for success in Network Marketing</vt:lpstr>
      <vt:lpstr>Keys for success in Network Marketing</vt:lpstr>
      <vt:lpstr>Keys for success in Network Marketing</vt:lpstr>
      <vt:lpstr>Keys for success in Network Marketing</vt:lpstr>
      <vt:lpstr>Keys for success in Network Marketing</vt:lpstr>
      <vt:lpstr>Making a contact</vt:lpstr>
      <vt:lpstr>Faith</vt:lpstr>
      <vt:lpstr>Our Task</vt:lpstr>
      <vt:lpstr>Major Limiting Belief</vt:lpstr>
      <vt:lpstr>Mentoring</vt:lpstr>
      <vt:lpstr>Mentoring</vt:lpstr>
      <vt:lpstr>How </vt:lpstr>
      <vt:lpstr>Be Professional</vt:lpstr>
      <vt:lpstr>Tipping Point</vt:lpstr>
      <vt:lpstr>Creativity at work</vt:lpstr>
      <vt:lpstr>Helping the Belief</vt:lpstr>
      <vt:lpstr>But I Don’t Know Anyone</vt:lpstr>
      <vt:lpstr>After-Question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Grineviciai</dc:creator>
  <cp:lastModifiedBy>Grineviciai</cp:lastModifiedBy>
  <cp:revision>84</cp:revision>
  <dcterms:created xsi:type="dcterms:W3CDTF">2012-06-24T10:11:16Z</dcterms:created>
  <dcterms:modified xsi:type="dcterms:W3CDTF">2012-07-05T21:06:42Z</dcterms:modified>
</cp:coreProperties>
</file>