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B9D55-6D85-427D-B517-0FCE7FE6A883}" type="datetimeFigureOut">
              <a:rPr lang="en-GB" smtClean="0"/>
              <a:pPr/>
              <a:t>12/07/2012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1B52-4318-461E-8E9F-A12B1926177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6694512" cy="18746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Becoming a Professional Network Marketer</a:t>
            </a:r>
            <a:br>
              <a:rPr lang="en-GB" dirty="0" smtClean="0"/>
            </a:br>
            <a:r>
              <a:rPr lang="en-GB" dirty="0" smtClean="0"/>
              <a:t>Part II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Gediminas Grinevicius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Stages</a:t>
            </a:r>
          </a:p>
          <a:p>
            <a:pPr lvl="1"/>
            <a:r>
              <a:rPr lang="en-GB" dirty="0" smtClean="0"/>
              <a:t>Kid you had dreams and everything seemed to be possible and nothing impossible</a:t>
            </a:r>
          </a:p>
          <a:p>
            <a:pPr lvl="1"/>
            <a:r>
              <a:rPr lang="en-GB" dirty="0" smtClean="0"/>
              <a:t>Aged 15-20 can do anything</a:t>
            </a:r>
          </a:p>
          <a:p>
            <a:pPr lvl="1"/>
            <a:r>
              <a:rPr lang="en-GB" dirty="0" smtClean="0"/>
              <a:t>Aged 25 get some responsibilities/forget things/start compromising</a:t>
            </a:r>
          </a:p>
          <a:p>
            <a:pPr lvl="1"/>
            <a:r>
              <a:rPr lang="en-GB" dirty="0" smtClean="0"/>
              <a:t>Age 30 forget all the dreams</a:t>
            </a:r>
          </a:p>
          <a:p>
            <a:pPr lvl="1"/>
            <a:r>
              <a:rPr lang="en-GB" dirty="0" smtClean="0"/>
              <a:t>By age 40 have totally left their dreams behind</a:t>
            </a:r>
          </a:p>
          <a:p>
            <a:r>
              <a:rPr lang="en-GB" dirty="0" smtClean="0"/>
              <a:t>Groups</a:t>
            </a:r>
          </a:p>
          <a:p>
            <a:pPr lvl="1"/>
            <a:r>
              <a:rPr lang="en-GB" dirty="0" smtClean="0"/>
              <a:t>Group 1 – living their dreams and never let go of them – pass them on</a:t>
            </a:r>
          </a:p>
          <a:p>
            <a:pPr lvl="1"/>
            <a:r>
              <a:rPr lang="en-GB" dirty="0" smtClean="0"/>
              <a:t>People who had dreams and forgotten then through business – remember</a:t>
            </a:r>
          </a:p>
          <a:p>
            <a:pPr lvl="1"/>
            <a:r>
              <a:rPr lang="en-GB" dirty="0" smtClean="0"/>
              <a:t>People who totally forgotten their dreams – find something to remind you of your dreams</a:t>
            </a:r>
          </a:p>
          <a:p>
            <a:pPr lvl="1"/>
            <a:r>
              <a:rPr lang="en-GB" dirty="0" smtClean="0"/>
              <a:t>Group who not only forgotten their dreams but are so frustrated with their lives that they spent a lot of time tarring other peoples dreams – you were not born to crawl through life , you were born for great things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Secret to Success in MLM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People want the </a:t>
            </a:r>
            <a:r>
              <a:rPr lang="en-GB" b="1" dirty="0" smtClean="0"/>
              <a:t>lifestyle</a:t>
            </a:r>
          </a:p>
          <a:p>
            <a:r>
              <a:rPr lang="en-GB" dirty="0" smtClean="0"/>
              <a:t>You don't get to have the lifestyle first</a:t>
            </a:r>
          </a:p>
          <a:p>
            <a:r>
              <a:rPr lang="en-GB" dirty="0" smtClean="0"/>
              <a:t>You need to work your ‘’butt off’’</a:t>
            </a:r>
          </a:p>
          <a:p>
            <a:r>
              <a:rPr lang="en-GB" dirty="0" smtClean="0"/>
              <a:t>You need to </a:t>
            </a:r>
            <a:r>
              <a:rPr lang="en-GB" u="sng" dirty="0" smtClean="0"/>
              <a:t>build</a:t>
            </a:r>
            <a:r>
              <a:rPr lang="en-GB" dirty="0" smtClean="0"/>
              <a:t> first</a:t>
            </a:r>
          </a:p>
          <a:p>
            <a:r>
              <a:rPr lang="en-GB" dirty="0" smtClean="0"/>
              <a:t>Success stories</a:t>
            </a:r>
          </a:p>
          <a:p>
            <a:pPr lvl="1"/>
            <a:r>
              <a:rPr lang="en-GB" dirty="0" smtClean="0"/>
              <a:t>Jeff Roberti: 700-1000 phone calls a week for a year/earning $62 </a:t>
            </a:r>
            <a:r>
              <a:rPr lang="en-GB" dirty="0" err="1" smtClean="0"/>
              <a:t>mln</a:t>
            </a:r>
            <a:r>
              <a:rPr lang="en-GB" dirty="0" smtClean="0"/>
              <a:t>. in 20 years</a:t>
            </a:r>
          </a:p>
          <a:p>
            <a:pPr lvl="1"/>
            <a:r>
              <a:rPr lang="en-GB" dirty="0" smtClean="0"/>
              <a:t>Irena Oliver: going on train every day/earning £12k - £16k per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energy is there</a:t>
            </a:r>
          </a:p>
          <a:p>
            <a:r>
              <a:rPr lang="en-GB" dirty="0" smtClean="0"/>
              <a:t>YOU need to flick the switch</a:t>
            </a:r>
          </a:p>
          <a:p>
            <a:r>
              <a:rPr lang="en-GB" dirty="0" smtClean="0"/>
              <a:t>Be avid consumer of personal development</a:t>
            </a:r>
          </a:p>
          <a:p>
            <a:r>
              <a:rPr lang="en-GB" dirty="0" smtClean="0"/>
              <a:t>Mind is sensitive and powerful to new data</a:t>
            </a:r>
          </a:p>
          <a:p>
            <a:r>
              <a:rPr lang="en-GB" dirty="0" smtClean="0"/>
              <a:t>Garbage in- garbage out</a:t>
            </a:r>
          </a:p>
          <a:p>
            <a:r>
              <a:rPr lang="en-GB" dirty="0" smtClean="0"/>
              <a:t>Be selective to information</a:t>
            </a:r>
          </a:p>
          <a:p>
            <a:pPr lvl="1"/>
            <a:r>
              <a:rPr lang="en-GB" dirty="0" smtClean="0"/>
              <a:t>Protect your mind – Feed your mind</a:t>
            </a:r>
          </a:p>
          <a:p>
            <a:pPr lvl="1"/>
            <a:r>
              <a:rPr lang="en-GB" dirty="0" smtClean="0"/>
              <a:t>News/ Newspapers – what are you putting in front of your eyes and ears</a:t>
            </a:r>
          </a:p>
          <a:p>
            <a:pPr lvl="1"/>
            <a:r>
              <a:rPr lang="en-GB" dirty="0" smtClean="0"/>
              <a:t>Negative, fear, worry, anxiety, crisis</a:t>
            </a:r>
          </a:p>
          <a:p>
            <a:pPr lvl="1"/>
            <a:r>
              <a:rPr lang="en-GB" dirty="0" smtClean="0"/>
              <a:t>You create what you expect</a:t>
            </a:r>
          </a:p>
          <a:p>
            <a:r>
              <a:rPr lang="en-GB" dirty="0" smtClean="0"/>
              <a:t>Be extra disciplined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Not what you need to learn – It’s what you need to unlearn</a:t>
            </a:r>
          </a:p>
          <a:p>
            <a:r>
              <a:rPr lang="en-GB" dirty="0" smtClean="0"/>
              <a:t>You are not selling your product or business – you sell YOU</a:t>
            </a:r>
          </a:p>
          <a:p>
            <a:r>
              <a:rPr lang="en-GB" dirty="0" smtClean="0"/>
              <a:t>Become an asset – invest more in yourself</a:t>
            </a:r>
          </a:p>
          <a:p>
            <a:r>
              <a:rPr lang="en-GB" dirty="0" smtClean="0"/>
              <a:t>Jesus – You come with me</a:t>
            </a:r>
          </a:p>
          <a:p>
            <a:r>
              <a:rPr lang="en-GB" dirty="0" smtClean="0"/>
              <a:t>Who will follow you?</a:t>
            </a:r>
          </a:p>
          <a:p>
            <a:pPr lvl="1"/>
            <a:r>
              <a:rPr lang="en-GB" dirty="0" smtClean="0"/>
              <a:t>Community</a:t>
            </a:r>
          </a:p>
          <a:p>
            <a:pPr lvl="1"/>
            <a:r>
              <a:rPr lang="en-GB" dirty="0" smtClean="0"/>
              <a:t>Friends</a:t>
            </a:r>
          </a:p>
          <a:p>
            <a:pPr lvl="1"/>
            <a:r>
              <a:rPr lang="en-GB" dirty="0" smtClean="0"/>
              <a:t>Acquaintances</a:t>
            </a:r>
          </a:p>
          <a:p>
            <a:pPr lvl="1"/>
            <a:r>
              <a:rPr lang="en-GB" dirty="0" smtClean="0"/>
              <a:t>Work colleagues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People come to business because of the money and product – but stay because of the people and personal development</a:t>
            </a:r>
          </a:p>
          <a:p>
            <a:r>
              <a:rPr lang="en-GB" dirty="0" smtClean="0"/>
              <a:t>People don't want to leave the person they become</a:t>
            </a:r>
          </a:p>
          <a:p>
            <a:pPr lvl="1"/>
            <a:r>
              <a:rPr lang="en-GB" dirty="0" smtClean="0"/>
              <a:t>Empowered</a:t>
            </a:r>
          </a:p>
          <a:p>
            <a:pPr lvl="1"/>
            <a:r>
              <a:rPr lang="en-GB" dirty="0" smtClean="0"/>
              <a:t>Inspired</a:t>
            </a:r>
          </a:p>
          <a:p>
            <a:pPr lvl="1"/>
            <a:r>
              <a:rPr lang="en-GB" dirty="0" smtClean="0"/>
              <a:t>Motivated</a:t>
            </a:r>
          </a:p>
          <a:p>
            <a:r>
              <a:rPr lang="en-GB" dirty="0" smtClean="0"/>
              <a:t>Personal Development is the glue because it makes the individual grow and attract more people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Becoming Disillusioned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Looking at network marketing profession</a:t>
            </a:r>
          </a:p>
          <a:p>
            <a:r>
              <a:rPr lang="en-GB" dirty="0" smtClean="0"/>
              <a:t>Illusions</a:t>
            </a:r>
          </a:p>
          <a:p>
            <a:pPr lvl="1"/>
            <a:r>
              <a:rPr lang="en-GB" dirty="0" smtClean="0"/>
              <a:t>Illusion that workplace will take care of you</a:t>
            </a:r>
          </a:p>
          <a:p>
            <a:pPr lvl="1"/>
            <a:r>
              <a:rPr lang="en-GB" dirty="0" smtClean="0"/>
              <a:t>Illusion that government will bail you out</a:t>
            </a:r>
          </a:p>
          <a:p>
            <a:pPr lvl="1"/>
            <a:r>
              <a:rPr lang="en-GB" dirty="0" smtClean="0"/>
              <a:t>Illusion of getting something for nothing in network marketing</a:t>
            </a:r>
          </a:p>
          <a:p>
            <a:pPr lvl="1"/>
            <a:r>
              <a:rPr lang="en-GB" dirty="0" smtClean="0"/>
              <a:t>Illusion   of getting lucky in MLM and not have to develop skills</a:t>
            </a:r>
          </a:p>
          <a:p>
            <a:r>
              <a:rPr lang="en-GB" dirty="0" smtClean="0"/>
              <a:t>Realities</a:t>
            </a:r>
          </a:p>
          <a:p>
            <a:pPr lvl="1"/>
            <a:r>
              <a:rPr lang="en-GB" dirty="0" smtClean="0"/>
              <a:t>Hard work</a:t>
            </a:r>
          </a:p>
          <a:p>
            <a:pPr lvl="1"/>
            <a:r>
              <a:rPr lang="en-GB" dirty="0" smtClean="0"/>
              <a:t>Developing skills</a:t>
            </a:r>
          </a:p>
          <a:p>
            <a:pPr lvl="1"/>
            <a:r>
              <a:rPr lang="en-GB" dirty="0" smtClean="0"/>
              <a:t>Skills and becoming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Goodbye to Sponsor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 just don't have the sponsor to succeed</a:t>
            </a:r>
          </a:p>
          <a:p>
            <a:r>
              <a:rPr lang="en-GB" dirty="0" smtClean="0"/>
              <a:t>Just don't have the up-line support</a:t>
            </a:r>
          </a:p>
          <a:p>
            <a:r>
              <a:rPr lang="en-GB" dirty="0" smtClean="0"/>
              <a:t>Someone else is responsible for your success or failure</a:t>
            </a:r>
          </a:p>
          <a:p>
            <a:r>
              <a:rPr lang="en-GB" dirty="0" smtClean="0"/>
              <a:t>Many resources that you can tap in to</a:t>
            </a:r>
          </a:p>
          <a:p>
            <a:r>
              <a:rPr lang="en-GB" dirty="0" smtClean="0"/>
              <a:t>If you want to succeed in this industry you need develop skills, work hard, bring passion to what you do.</a:t>
            </a:r>
          </a:p>
          <a:p>
            <a:r>
              <a:rPr lang="en-GB" dirty="0" smtClean="0"/>
              <a:t>Tenancy/urge to blame someone for your lack of performance</a:t>
            </a:r>
          </a:p>
          <a:p>
            <a:r>
              <a:rPr lang="en-GB" dirty="0" smtClean="0"/>
              <a:t>Blame circumstance</a:t>
            </a:r>
          </a:p>
          <a:p>
            <a:r>
              <a:rPr lang="en-GB" dirty="0" smtClean="0"/>
              <a:t>Get mad and make something by yourself</a:t>
            </a:r>
          </a:p>
          <a:p>
            <a:r>
              <a:rPr lang="en-GB" dirty="0" smtClean="0"/>
              <a:t>Call your sponsor and tell them that you appreciate everything they have done – but you don't NEED your sponsor to succeed.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Moment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is the secret in network marketing</a:t>
            </a:r>
          </a:p>
          <a:p>
            <a:pPr lvl="1"/>
            <a:r>
              <a:rPr lang="en-GB" dirty="0" smtClean="0"/>
              <a:t>Half the people in the room will not be back</a:t>
            </a:r>
          </a:p>
          <a:p>
            <a:pPr lvl="1"/>
            <a:r>
              <a:rPr lang="en-GB" dirty="0" smtClean="0"/>
              <a:t>If I just come back I will be farther ahead than anybody else in the room</a:t>
            </a:r>
          </a:p>
          <a:p>
            <a:pPr lvl="1"/>
            <a:r>
              <a:rPr lang="en-GB" dirty="0" smtClean="0"/>
              <a:t>Continues to go</a:t>
            </a:r>
          </a:p>
          <a:p>
            <a:pPr lvl="1"/>
            <a:r>
              <a:rPr lang="en-GB" dirty="0" smtClean="0"/>
              <a:t>Person of my age</a:t>
            </a:r>
          </a:p>
          <a:p>
            <a:pPr lvl="2"/>
            <a:r>
              <a:rPr lang="en-GB" dirty="0" smtClean="0"/>
              <a:t>No credibility</a:t>
            </a:r>
          </a:p>
          <a:p>
            <a:pPr lvl="2"/>
            <a:r>
              <a:rPr lang="en-GB" dirty="0" smtClean="0"/>
              <a:t>No contacts</a:t>
            </a:r>
          </a:p>
          <a:p>
            <a:pPr lvl="2"/>
            <a:r>
              <a:rPr lang="en-GB" dirty="0" smtClean="0"/>
              <a:t>No experience</a:t>
            </a:r>
          </a:p>
          <a:p>
            <a:pPr lvl="2"/>
            <a:r>
              <a:rPr lang="en-GB" dirty="0" smtClean="0"/>
              <a:t>No skills</a:t>
            </a:r>
          </a:p>
          <a:p>
            <a:pPr lvl="2"/>
            <a:r>
              <a:rPr lang="en-GB" dirty="0" smtClean="0"/>
              <a:t>Could outlast every body else</a:t>
            </a:r>
          </a:p>
          <a:p>
            <a:pPr lvl="2"/>
            <a:r>
              <a:rPr lang="en-GB" dirty="0" smtClean="0"/>
              <a:t>Stay &amp; Work on your skills</a:t>
            </a:r>
          </a:p>
          <a:p>
            <a:pPr lvl="2"/>
            <a:r>
              <a:rPr lang="en-GB" u="sng" dirty="0" smtClean="0"/>
              <a:t>Nobody can stop you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 is the new Risky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New economy with new rules</a:t>
            </a:r>
          </a:p>
          <a:p>
            <a:r>
              <a:rPr lang="en-GB" dirty="0" smtClean="0"/>
              <a:t>‘’I will just wait it out and be casual’’</a:t>
            </a:r>
          </a:p>
          <a:p>
            <a:r>
              <a:rPr lang="en-GB" dirty="0" smtClean="0"/>
              <a:t>This is the time to be proactive – to get out there and do business</a:t>
            </a:r>
          </a:p>
          <a:p>
            <a:r>
              <a:rPr lang="en-GB" dirty="0" smtClean="0"/>
              <a:t>Many people became open minded because of the situation</a:t>
            </a:r>
          </a:p>
          <a:p>
            <a:r>
              <a:rPr lang="en-GB" dirty="0" smtClean="0"/>
              <a:t>Network marketing is thriving</a:t>
            </a:r>
          </a:p>
          <a:p>
            <a:r>
              <a:rPr lang="en-GB" dirty="0" smtClean="0"/>
              <a:t>Go back to you candidate list and down-line and a lot of peoples situation now changed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Formula for duplication / financial independence</a:t>
            </a:r>
          </a:p>
          <a:p>
            <a:pPr lvl="1"/>
            <a:r>
              <a:rPr lang="en-GB" dirty="0" smtClean="0"/>
              <a:t>Lead a large group of people</a:t>
            </a:r>
          </a:p>
          <a:p>
            <a:pPr lvl="1"/>
            <a:r>
              <a:rPr lang="en-GB" dirty="0" smtClean="0"/>
              <a:t>To consistently do a few simple actions</a:t>
            </a:r>
          </a:p>
          <a:p>
            <a:pPr lvl="1"/>
            <a:r>
              <a:rPr lang="en-GB" dirty="0" smtClean="0"/>
              <a:t>Over a sustained period of time</a:t>
            </a:r>
          </a:p>
          <a:p>
            <a:r>
              <a:rPr lang="en-GB" dirty="0" smtClean="0"/>
              <a:t>Broad base philosophy</a:t>
            </a:r>
          </a:p>
          <a:p>
            <a:pPr lvl="1"/>
            <a:r>
              <a:rPr lang="en-GB" dirty="0" smtClean="0"/>
              <a:t>Automate</a:t>
            </a:r>
          </a:p>
          <a:p>
            <a:pPr lvl="1"/>
            <a:r>
              <a:rPr lang="en-GB" dirty="0" smtClean="0"/>
              <a:t>Systematize</a:t>
            </a:r>
          </a:p>
          <a:p>
            <a:pPr lvl="1"/>
            <a:r>
              <a:rPr lang="en-GB" dirty="0" smtClean="0"/>
              <a:t>Scalable </a:t>
            </a:r>
          </a:p>
          <a:p>
            <a:r>
              <a:rPr lang="en-GB" dirty="0" smtClean="0"/>
              <a:t>Plug and play / 3</a:t>
            </a:r>
            <a:r>
              <a:rPr lang="en-GB" baseline="30000" dirty="0" smtClean="0"/>
              <a:t>rd</a:t>
            </a:r>
            <a:r>
              <a:rPr lang="en-GB" dirty="0" smtClean="0"/>
              <a:t> Party / CD’s DVD’s / Websites</a:t>
            </a:r>
          </a:p>
          <a:p>
            <a:r>
              <a:rPr lang="en-GB" dirty="0" smtClean="0"/>
              <a:t>Building a culture in your organisation of using the tools provided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MLM Industry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$120 billion a year in sales</a:t>
            </a:r>
          </a:p>
          <a:p>
            <a:r>
              <a:rPr lang="en-GB" dirty="0" smtClean="0"/>
              <a:t>19 years growth out of last 20 years</a:t>
            </a:r>
          </a:p>
          <a:p>
            <a:r>
              <a:rPr lang="en-GB" dirty="0" smtClean="0"/>
              <a:t>67 million people involved around the world</a:t>
            </a:r>
          </a:p>
          <a:p>
            <a:r>
              <a:rPr lang="en-GB" dirty="0" smtClean="0"/>
              <a:t>50 billion dollars in commissions</a:t>
            </a:r>
          </a:p>
          <a:p>
            <a:r>
              <a:rPr lang="en-GB" dirty="0" smtClean="0"/>
              <a:t>Over 100 countries involved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We are Network Marketing</a:t>
            </a:r>
          </a:p>
          <a:p>
            <a:pPr lvl="1"/>
            <a:r>
              <a:rPr lang="en-GB" dirty="0" smtClean="0"/>
              <a:t>Not network sharing</a:t>
            </a:r>
          </a:p>
          <a:p>
            <a:pPr lvl="1"/>
            <a:r>
              <a:rPr lang="en-GB" dirty="0" smtClean="0"/>
              <a:t>Not network selling</a:t>
            </a:r>
          </a:p>
          <a:p>
            <a:r>
              <a:rPr lang="en-GB" dirty="0" smtClean="0"/>
              <a:t>The Big Lie: ‘’Selling big business benefits with small business strategies’’</a:t>
            </a:r>
          </a:p>
          <a:p>
            <a:pPr lvl="1"/>
            <a:r>
              <a:rPr lang="en-GB" dirty="0" smtClean="0"/>
              <a:t>Small business retailer model</a:t>
            </a:r>
          </a:p>
          <a:p>
            <a:pPr lvl="1"/>
            <a:r>
              <a:rPr lang="en-GB" dirty="0" smtClean="0"/>
              <a:t>Big business model - Bonus cars, $50 000 a month, World travel</a:t>
            </a:r>
          </a:p>
          <a:p>
            <a:pPr lvl="1"/>
            <a:r>
              <a:rPr lang="en-GB" dirty="0" smtClean="0"/>
              <a:t>Sales: selling to people who don't want to buy things, manipulating people – no duplication</a:t>
            </a:r>
          </a:p>
          <a:p>
            <a:pPr lvl="1"/>
            <a:r>
              <a:rPr lang="en-GB" dirty="0" smtClean="0"/>
              <a:t>Marketing: educating people, giving the prospect enough information to make a right decision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Prosperity Mindset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 to the idea of manifesting wealth and prosperity</a:t>
            </a:r>
          </a:p>
          <a:p>
            <a:r>
              <a:rPr lang="en-GB" dirty="0" smtClean="0"/>
              <a:t>Mind Viruses – Subconscious mind</a:t>
            </a:r>
          </a:p>
          <a:p>
            <a:pPr lvl="1"/>
            <a:r>
              <a:rPr lang="en-GB" dirty="0" smtClean="0"/>
              <a:t>Money is bad</a:t>
            </a:r>
          </a:p>
          <a:p>
            <a:pPr lvl="1"/>
            <a:r>
              <a:rPr lang="en-GB" dirty="0" smtClean="0"/>
              <a:t>Rich people are evil</a:t>
            </a:r>
          </a:p>
          <a:p>
            <a:pPr lvl="1"/>
            <a:r>
              <a:rPr lang="en-GB" dirty="0" smtClean="0"/>
              <a:t>It is spiritual to be poor</a:t>
            </a:r>
          </a:p>
          <a:p>
            <a:r>
              <a:rPr lang="en-GB" dirty="0" smtClean="0"/>
              <a:t>Media / Government / Religion</a:t>
            </a:r>
          </a:p>
          <a:p>
            <a:pPr lvl="1"/>
            <a:r>
              <a:rPr lang="en-GB" dirty="0" smtClean="0"/>
              <a:t>Scared of free / financially independent people</a:t>
            </a:r>
          </a:p>
          <a:p>
            <a:pPr lvl="1"/>
            <a:r>
              <a:rPr lang="en-GB" dirty="0" smtClean="0"/>
              <a:t>No free prescription – coupon clipping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867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Becoming a Professional Network Marketer Part II</vt:lpstr>
      <vt:lpstr>Becoming Disillusioned</vt:lpstr>
      <vt:lpstr>Goodbye to Sponsor</vt:lpstr>
      <vt:lpstr>Defining Moment</vt:lpstr>
      <vt:lpstr>Safe is the new Risky</vt:lpstr>
      <vt:lpstr>Duplication</vt:lpstr>
      <vt:lpstr>MLM Industry</vt:lpstr>
      <vt:lpstr>What we do?</vt:lpstr>
      <vt:lpstr>Prosperity Mindset</vt:lpstr>
      <vt:lpstr>Dreams</vt:lpstr>
      <vt:lpstr>Secret to Success in MLM</vt:lpstr>
      <vt:lpstr>Personal Development</vt:lpstr>
      <vt:lpstr>Personal Development</vt:lpstr>
      <vt:lpstr>Personal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Grineviciai</dc:creator>
  <cp:lastModifiedBy>Grineviciai</cp:lastModifiedBy>
  <cp:revision>108</cp:revision>
  <dcterms:created xsi:type="dcterms:W3CDTF">2012-06-24T10:11:16Z</dcterms:created>
  <dcterms:modified xsi:type="dcterms:W3CDTF">2012-07-12T20:06:22Z</dcterms:modified>
</cp:coreProperties>
</file>